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</p:sldIdLst>
  <p:sldSz cx="7192963" cy="103235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2" userDrawn="1">
          <p15:clr>
            <a:srgbClr val="A4A3A4"/>
          </p15:clr>
        </p15:guide>
        <p15:guide id="2" pos="22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5957C0"/>
    <a:srgbClr val="FFFF99"/>
    <a:srgbClr val="339966"/>
    <a:srgbClr val="FFCCCC"/>
    <a:srgbClr val="CCFF99"/>
    <a:srgbClr val="0099CC"/>
    <a:srgbClr val="FF6600"/>
    <a:srgbClr val="7030A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3054" y="90"/>
      </p:cViewPr>
      <p:guideLst>
        <p:guide orient="horz" pos="3252"/>
        <p:guide pos="22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472" y="1689520"/>
            <a:ext cx="6114019" cy="3594112"/>
          </a:xfrm>
        </p:spPr>
        <p:txBody>
          <a:bodyPr anchor="b"/>
          <a:lstStyle>
            <a:lvl1pPr algn="ctr"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121" y="5422235"/>
            <a:ext cx="5394722" cy="2492459"/>
          </a:xfrm>
        </p:spPr>
        <p:txBody>
          <a:bodyPr/>
          <a:lstStyle>
            <a:lvl1pPr marL="0" indent="0" algn="ctr">
              <a:buNone/>
              <a:defRPr sz="1888"/>
            </a:lvl1pPr>
            <a:lvl2pPr marL="359634" indent="0" algn="ctr">
              <a:buNone/>
              <a:defRPr sz="1573"/>
            </a:lvl2pPr>
            <a:lvl3pPr marL="719267" indent="0" algn="ctr">
              <a:buNone/>
              <a:defRPr sz="1416"/>
            </a:lvl3pPr>
            <a:lvl4pPr marL="1078901" indent="0" algn="ctr">
              <a:buNone/>
              <a:defRPr sz="1259"/>
            </a:lvl4pPr>
            <a:lvl5pPr marL="1438534" indent="0" algn="ctr">
              <a:buNone/>
              <a:defRPr sz="1259"/>
            </a:lvl5pPr>
            <a:lvl6pPr marL="1798168" indent="0" algn="ctr">
              <a:buNone/>
              <a:defRPr sz="1259"/>
            </a:lvl6pPr>
            <a:lvl7pPr marL="2157801" indent="0" algn="ctr">
              <a:buNone/>
              <a:defRPr sz="1259"/>
            </a:lvl7pPr>
            <a:lvl8pPr marL="2517435" indent="0" algn="ctr">
              <a:buNone/>
              <a:defRPr sz="1259"/>
            </a:lvl8pPr>
            <a:lvl9pPr marL="2877068" indent="0" algn="ctr">
              <a:buNone/>
              <a:defRPr sz="125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8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78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7464" y="549632"/>
            <a:ext cx="1550983" cy="87487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517" y="549632"/>
            <a:ext cx="4563036" cy="87487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70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09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770" y="2573712"/>
            <a:ext cx="6203931" cy="4294294"/>
          </a:xfrm>
        </p:spPr>
        <p:txBody>
          <a:bodyPr anchor="b"/>
          <a:lstStyle>
            <a:lvl1pPr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770" y="6908632"/>
            <a:ext cx="6203931" cy="2258268"/>
          </a:xfrm>
        </p:spPr>
        <p:txBody>
          <a:bodyPr/>
          <a:lstStyle>
            <a:lvl1pPr marL="0" indent="0">
              <a:buNone/>
              <a:defRPr sz="1888">
                <a:solidFill>
                  <a:schemeClr val="tx1"/>
                </a:solidFill>
              </a:defRPr>
            </a:lvl1pPr>
            <a:lvl2pPr marL="359634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2pPr>
            <a:lvl3pPr marL="719267" indent="0">
              <a:buNone/>
              <a:defRPr sz="1416">
                <a:solidFill>
                  <a:schemeClr val="tx1">
                    <a:tint val="75000"/>
                  </a:schemeClr>
                </a:solidFill>
              </a:defRPr>
            </a:lvl3pPr>
            <a:lvl4pPr marL="10789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4pPr>
            <a:lvl5pPr marL="1438534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5pPr>
            <a:lvl6pPr marL="17981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6pPr>
            <a:lvl7pPr marL="21578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7pPr>
            <a:lvl8pPr marL="2517435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8pPr>
            <a:lvl9pPr marL="28770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7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516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1438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43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549634"/>
            <a:ext cx="6203931" cy="19954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454" y="2530695"/>
            <a:ext cx="3042960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454" y="3770950"/>
            <a:ext cx="3042960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438" y="2530695"/>
            <a:ext cx="3057946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1438" y="3770950"/>
            <a:ext cx="3057946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13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29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02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7946" y="1486397"/>
            <a:ext cx="3641438" cy="7336385"/>
          </a:xfrm>
        </p:spPr>
        <p:txBody>
          <a:bodyPr/>
          <a:lstStyle>
            <a:lvl1pPr>
              <a:defRPr sz="2517"/>
            </a:lvl1pPr>
            <a:lvl2pPr>
              <a:defRPr sz="2202"/>
            </a:lvl2pPr>
            <a:lvl3pPr>
              <a:defRPr sz="1888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29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57946" y="1486397"/>
            <a:ext cx="3641438" cy="7336385"/>
          </a:xfrm>
        </p:spPr>
        <p:txBody>
          <a:bodyPr anchor="t"/>
          <a:lstStyle>
            <a:lvl1pPr marL="0" indent="0">
              <a:buNone/>
              <a:defRPr sz="2517"/>
            </a:lvl1pPr>
            <a:lvl2pPr marL="359634" indent="0">
              <a:buNone/>
              <a:defRPr sz="2202"/>
            </a:lvl2pPr>
            <a:lvl3pPr marL="719267" indent="0">
              <a:buNone/>
              <a:defRPr sz="1888"/>
            </a:lvl3pPr>
            <a:lvl4pPr marL="1078901" indent="0">
              <a:buNone/>
              <a:defRPr sz="1573"/>
            </a:lvl4pPr>
            <a:lvl5pPr marL="1438534" indent="0">
              <a:buNone/>
              <a:defRPr sz="1573"/>
            </a:lvl5pPr>
            <a:lvl6pPr marL="1798168" indent="0">
              <a:buNone/>
              <a:defRPr sz="1573"/>
            </a:lvl6pPr>
            <a:lvl7pPr marL="2157801" indent="0">
              <a:buNone/>
              <a:defRPr sz="1573"/>
            </a:lvl7pPr>
            <a:lvl8pPr marL="2517435" indent="0">
              <a:buNone/>
              <a:defRPr sz="1573"/>
            </a:lvl8pPr>
            <a:lvl9pPr marL="2877068" indent="0">
              <a:buNone/>
              <a:defRPr sz="157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4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516" y="549634"/>
            <a:ext cx="6203931" cy="19954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516" y="2748157"/>
            <a:ext cx="6203931" cy="6550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6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1DEFA-CA9D-4314-8CD6-D2D65D572A92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2669" y="9568370"/>
            <a:ext cx="2427625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30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59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267" rtl="0" eaLnBrk="1" latinLnBrk="0" hangingPunct="1">
        <a:lnSpc>
          <a:spcPct val="90000"/>
        </a:lnSpc>
        <a:spcBef>
          <a:spcPct val="0"/>
        </a:spcBef>
        <a:buNone/>
        <a:defRPr kumimoji="1" sz="34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817" indent="-179817" algn="l" defTabSz="71926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2" kern="1200">
          <a:solidFill>
            <a:schemeClr val="tx1"/>
          </a:solidFill>
          <a:latin typeface="+mn-lt"/>
          <a:ea typeface="+mn-ea"/>
          <a:cs typeface="+mn-cs"/>
        </a:defRPr>
      </a:lvl1pPr>
      <a:lvl2pPr marL="539450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888" kern="1200">
          <a:solidFill>
            <a:schemeClr val="tx1"/>
          </a:solidFill>
          <a:latin typeface="+mn-lt"/>
          <a:ea typeface="+mn-ea"/>
          <a:cs typeface="+mn-cs"/>
        </a:defRPr>
      </a:lvl2pPr>
      <a:lvl3pPr marL="8990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3pPr>
      <a:lvl4pPr marL="1258717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6183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9779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337618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6972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3056885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1pPr>
      <a:lvl2pPr marL="3596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2pPr>
      <a:lvl3pPr marL="719267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3pPr>
      <a:lvl4pPr marL="10789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4385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7981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1578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517435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28770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A1F4309-2C8A-4FF4-8556-9193BE63C55A}"/>
              </a:ext>
            </a:extLst>
          </p:cNvPr>
          <p:cNvSpPr/>
          <p:nvPr/>
        </p:nvSpPr>
        <p:spPr>
          <a:xfrm>
            <a:off x="105295" y="2982611"/>
            <a:ext cx="6997336" cy="616634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EC77CB86-85B5-4DF5-9615-1D04818A8C01}"/>
              </a:ext>
            </a:extLst>
          </p:cNvPr>
          <p:cNvSpPr/>
          <p:nvPr/>
        </p:nvSpPr>
        <p:spPr>
          <a:xfrm>
            <a:off x="228298" y="3130286"/>
            <a:ext cx="34163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2800" b="1" dirty="0">
                <a:ln w="3175">
                  <a:solidFill>
                    <a:srgbClr val="FF3300"/>
                  </a:solidFill>
                </a:ln>
                <a:solidFill>
                  <a:srgbClr val="FF33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点検</a:t>
            </a:r>
            <a:r>
              <a:rPr lang="ja-JP" altLang="en-US" sz="2800" b="1" dirty="0">
                <a:ln w="3175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していますか？</a:t>
            </a:r>
            <a:endParaRPr lang="en-US" altLang="ja-JP" sz="2800" b="1" dirty="0">
              <a:ln w="3175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3C37FB27-9016-85D5-2CC3-E6C9037D1E15}"/>
              </a:ext>
            </a:extLst>
          </p:cNvPr>
          <p:cNvCxnSpPr>
            <a:cxnSpLocks/>
          </p:cNvCxnSpPr>
          <p:nvPr/>
        </p:nvCxnSpPr>
        <p:spPr>
          <a:xfrm>
            <a:off x="5531078" y="8702302"/>
            <a:ext cx="1293835" cy="0"/>
          </a:xfrm>
          <a:prstGeom prst="line">
            <a:avLst/>
          </a:prstGeom>
          <a:ln w="127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7C9C02-9D32-1829-535B-D818C4AA5287}"/>
              </a:ext>
            </a:extLst>
          </p:cNvPr>
          <p:cNvSpPr/>
          <p:nvPr/>
        </p:nvSpPr>
        <p:spPr>
          <a:xfrm>
            <a:off x="105296" y="1235863"/>
            <a:ext cx="6997335" cy="157617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7200" b="1" dirty="0">
                <a:ln w="12700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点検・確認・省略しない</a:t>
            </a:r>
            <a:endParaRPr lang="en-US" altLang="ja-JP" sz="7200" b="1" dirty="0">
              <a:ln w="127000">
                <a:solidFill>
                  <a:schemeClr val="bg1"/>
                </a:solidFill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E384C2D-89D8-83BA-DB93-6FA08E1DE269}"/>
              </a:ext>
            </a:extLst>
          </p:cNvPr>
          <p:cNvSpPr/>
          <p:nvPr/>
        </p:nvSpPr>
        <p:spPr>
          <a:xfrm>
            <a:off x="105295" y="1233044"/>
            <a:ext cx="6997335" cy="157617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7200" b="1" dirty="0">
                <a:ln w="19050">
                  <a:noFill/>
                </a:ln>
                <a:solidFill>
                  <a:srgbClr val="FF33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点検</a:t>
            </a:r>
            <a:r>
              <a:rPr lang="ja-JP" altLang="en-US" sz="7200" b="1" dirty="0">
                <a:ln w="19050">
                  <a:noFill/>
                </a:ln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7200" b="1" dirty="0">
                <a:ln w="19050">
                  <a:noFill/>
                </a:ln>
                <a:solidFill>
                  <a:srgbClr val="FF33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確認</a:t>
            </a:r>
            <a:r>
              <a:rPr lang="ja-JP" altLang="en-US" sz="7200" b="1" dirty="0">
                <a:ln w="19050">
                  <a:noFill/>
                </a:ln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7200" b="1" dirty="0">
                <a:ln w="19050">
                  <a:noFill/>
                </a:ln>
                <a:solidFill>
                  <a:srgbClr val="FF33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省略しない</a:t>
            </a:r>
            <a:endParaRPr lang="en-US" altLang="ja-JP" sz="7200" b="1" dirty="0">
              <a:ln w="19050">
                <a:noFill/>
              </a:ln>
              <a:solidFill>
                <a:srgbClr val="FF33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994183B-33DE-F5D1-75F3-CDD8A273FA09}"/>
              </a:ext>
            </a:extLst>
          </p:cNvPr>
          <p:cNvCxnSpPr>
            <a:cxnSpLocks/>
          </p:cNvCxnSpPr>
          <p:nvPr/>
        </p:nvCxnSpPr>
        <p:spPr>
          <a:xfrm>
            <a:off x="5531078" y="8702302"/>
            <a:ext cx="1293835" cy="0"/>
          </a:xfrm>
          <a:prstGeom prst="line">
            <a:avLst/>
          </a:prstGeom>
          <a:ln w="127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35CE47F-57A9-1F25-8835-97567958B951}"/>
              </a:ext>
            </a:extLst>
          </p:cNvPr>
          <p:cNvSpPr/>
          <p:nvPr/>
        </p:nvSpPr>
        <p:spPr>
          <a:xfrm>
            <a:off x="1479272" y="9148958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altLang="ja-JP" sz="2000" b="1" dirty="0">
              <a:ln w="0"/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0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建設業労働災害防止協会群馬県支部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8F751AE-AE3E-7B71-C6C7-CB9BCAF0D391}"/>
              </a:ext>
            </a:extLst>
          </p:cNvPr>
          <p:cNvSpPr/>
          <p:nvPr/>
        </p:nvSpPr>
        <p:spPr>
          <a:xfrm>
            <a:off x="2064759" y="9927730"/>
            <a:ext cx="3036409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1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zh-TW" sz="11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371-0846</a:t>
            </a:r>
            <a:r>
              <a:rPr lang="zh-TW" altLang="en-US" sz="11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群馬県前橋市元総社町</a:t>
            </a:r>
            <a:r>
              <a:rPr lang="en-US" altLang="zh-TW" sz="11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2-5-3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8D0FEA4-E2C8-1ED6-1042-FC686663BD65}"/>
              </a:ext>
            </a:extLst>
          </p:cNvPr>
          <p:cNvSpPr/>
          <p:nvPr/>
        </p:nvSpPr>
        <p:spPr>
          <a:xfrm>
            <a:off x="225097" y="5323302"/>
            <a:ext cx="34163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2800" b="1" dirty="0">
                <a:ln w="3175">
                  <a:solidFill>
                    <a:srgbClr val="FF3300"/>
                  </a:solidFill>
                </a:ln>
                <a:solidFill>
                  <a:srgbClr val="FF33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確認</a:t>
            </a:r>
            <a:r>
              <a:rPr lang="ja-JP" altLang="en-US" sz="2800" b="1" dirty="0">
                <a:ln w="3175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していますか？</a:t>
            </a:r>
            <a:endParaRPr lang="en-US" altLang="ja-JP" sz="2800" b="1" dirty="0">
              <a:ln w="3175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2B49C04-ACD1-B8E7-3088-94E12ADF0841}"/>
              </a:ext>
            </a:extLst>
          </p:cNvPr>
          <p:cNvSpPr/>
          <p:nvPr/>
        </p:nvSpPr>
        <p:spPr>
          <a:xfrm>
            <a:off x="225097" y="7512884"/>
            <a:ext cx="41344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2800" b="1" dirty="0">
                <a:ln w="3175">
                  <a:solidFill>
                    <a:srgbClr val="FF3300"/>
                  </a:solidFill>
                </a:ln>
                <a:solidFill>
                  <a:srgbClr val="FF33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省略していない</a:t>
            </a:r>
            <a:r>
              <a:rPr lang="ja-JP" altLang="en-US" sz="2800" b="1" dirty="0">
                <a:ln w="3175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ですか？</a:t>
            </a:r>
            <a:endParaRPr lang="en-US" altLang="ja-JP" sz="2800" b="1" dirty="0">
              <a:ln w="3175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23228679-95E1-1B78-7F3C-2E939FA19A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769" y="9525603"/>
            <a:ext cx="663737" cy="663737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BD5D27B-F08D-B993-D6DC-CDEF08905109}"/>
              </a:ext>
            </a:extLst>
          </p:cNvPr>
          <p:cNvSpPr/>
          <p:nvPr/>
        </p:nvSpPr>
        <p:spPr>
          <a:xfrm>
            <a:off x="755071" y="251056"/>
            <a:ext cx="557075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6000" b="1" dirty="0">
                <a:ln w="12700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安全は基本から</a:t>
            </a:r>
            <a:endParaRPr lang="en-US" altLang="ja-JP" sz="6000" b="1" dirty="0">
              <a:ln w="127000">
                <a:solidFill>
                  <a:schemeClr val="bg1"/>
                </a:solidFill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F8DE699-5620-01D7-9B7F-770774A46AA2}"/>
              </a:ext>
            </a:extLst>
          </p:cNvPr>
          <p:cNvSpPr/>
          <p:nvPr/>
        </p:nvSpPr>
        <p:spPr>
          <a:xfrm>
            <a:off x="755071" y="251055"/>
            <a:ext cx="557075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6000" b="1" dirty="0">
                <a:ln w="19050">
                  <a:noFill/>
                </a:ln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安全は基本から</a:t>
            </a:r>
            <a:endParaRPr lang="en-US" altLang="ja-JP" sz="6000" b="1" dirty="0">
              <a:ln w="19050">
                <a:noFill/>
              </a:ln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0BCBAE64-B1F5-EAC2-630F-0D6132CF01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55" y="5932491"/>
            <a:ext cx="1064247" cy="874917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57E0207D-DD15-635B-CC2F-FCD79C2922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55" y="3791208"/>
            <a:ext cx="1077343" cy="845686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F3FB402A-477F-A543-F759-16E3502A30B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55" y="8137601"/>
            <a:ext cx="1064247" cy="826036"/>
          </a:xfrm>
          <a:prstGeom prst="rect">
            <a:avLst/>
          </a:prstGeom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8314254-B8C3-B99E-E6E2-E65D8318B06D}"/>
              </a:ext>
            </a:extLst>
          </p:cNvPr>
          <p:cNvSpPr/>
          <p:nvPr/>
        </p:nvSpPr>
        <p:spPr>
          <a:xfrm>
            <a:off x="1309880" y="5727222"/>
            <a:ext cx="5362499" cy="15286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■作業手順の確認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■重機の作業半径内に人が居ないか確認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■足場部材取りはずし後の復旧確認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■作業員の体調確認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1BE9AEF-642E-A018-2C5D-C1FAF06D99D8}"/>
              </a:ext>
            </a:extLst>
          </p:cNvPr>
          <p:cNvSpPr/>
          <p:nvPr/>
        </p:nvSpPr>
        <p:spPr>
          <a:xfrm>
            <a:off x="1309385" y="3533979"/>
            <a:ext cx="5542623" cy="15286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■使用前、使用後の点検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■足場材の状況、地盤の状況、工具・保護具等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の</a:t>
            </a: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点検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■重機の点検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42B701F-F1DE-D373-7A60-9DC1FA61F85D}"/>
              </a:ext>
            </a:extLst>
          </p:cNvPr>
          <p:cNvSpPr/>
          <p:nvPr/>
        </p:nvSpPr>
        <p:spPr>
          <a:xfrm>
            <a:off x="1309879" y="7938180"/>
            <a:ext cx="4924255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■作業手順どおりに作業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■決められた作業通路を通る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■自分を守る保護具をしっかりと使用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D3DC7031-6549-4254-955D-90E663EF45B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794" b="97155" l="1898" r="94505">
                        <a14:foregroundMark x1="30969" y1="17012" x2="28072" y2="18731"/>
                        <a14:foregroundMark x1="31968" y1="14997" x2="32468" y2="17309"/>
                        <a14:foregroundMark x1="35365" y1="21636" x2="16883" y2="16123"/>
                        <a14:foregroundMark x1="16883" y1="16123" x2="38062" y2="8477"/>
                        <a14:foregroundMark x1="38062" y1="8477" x2="55245" y2="13041"/>
                        <a14:foregroundMark x1="55245" y1="13041" x2="55245" y2="13574"/>
                        <a14:foregroundMark x1="47952" y1="18494" x2="50350" y2="19324"/>
                        <a14:foregroundMark x1="7193" y1="47540" x2="18282" y2="37344"/>
                        <a14:foregroundMark x1="18282" y1="37344" x2="20280" y2="37759"/>
                        <a14:foregroundMark x1="49451" y1="47007" x2="63636" y2="33966"/>
                        <a14:foregroundMark x1="63636" y1="33966" x2="47153" y2="40723"/>
                        <a14:foregroundMark x1="47153" y1="40723" x2="53746" y2="38352"/>
                        <a14:foregroundMark x1="45554" y1="41494" x2="65235" y2="41909"/>
                        <a14:foregroundMark x1="65235" y1="41909" x2="67832" y2="33729"/>
                        <a14:foregroundMark x1="38761" y1="42976" x2="38761" y2="37759"/>
                        <a14:foregroundMark x1="45055" y1="37167" x2="45055" y2="37167"/>
                        <a14:foregroundMark x1="37263" y1="34914" x2="64436" y2="29994"/>
                        <a14:foregroundMark x1="23676" y1="55365" x2="29471" y2="47007"/>
                        <a14:foregroundMark x1="33866" y1="94843" x2="33367" y2="91642"/>
                        <a14:foregroundMark x1="60639" y1="96858" x2="64436" y2="97155"/>
                        <a14:foregroundMark x1="53746" y1="74392" x2="54745" y2="70362"/>
                        <a14:foregroundMark x1="53347" y1="69472" x2="53746" y2="69176"/>
                        <a14:foregroundMark x1="28072" y1="80439" x2="28072" y2="80439"/>
                        <a14:foregroundMark x1="28072" y1="78660" x2="25175" y2="80439"/>
                        <a14:foregroundMark x1="23177" y1="83580" x2="8192" y2="81565"/>
                        <a14:foregroundMark x1="12488" y1="32306" x2="14985" y2="18494"/>
                        <a14:foregroundMark x1="14985" y1="18494" x2="30869" y2="10373"/>
                        <a14:foregroundMark x1="30869" y1="10373" x2="48651" y2="7647"/>
                        <a14:foregroundMark x1="48651" y1="7647" x2="62937" y2="16835"/>
                        <a14:foregroundMark x1="62937" y1="16835" x2="39361" y2="27445"/>
                        <a14:foregroundMark x1="39361" y1="27445" x2="28571" y2="16123"/>
                        <a14:foregroundMark x1="28571" y1="16123" x2="22278" y2="24244"/>
                        <a14:foregroundMark x1="46953" y1="26556" x2="67632" y2="25193"/>
                        <a14:foregroundMark x1="67632" y1="25193" x2="72228" y2="23059"/>
                        <a14:foregroundMark x1="16384" y1="33432" x2="28472" y2="22999"/>
                        <a14:foregroundMark x1="28472" y1="22999" x2="21279" y2="30290"/>
                        <a14:foregroundMark x1="46553" y1="17309" x2="50350" y2="18494"/>
                        <a14:foregroundMark x1="11588" y1="21932" x2="18082" y2="11737"/>
                        <a14:foregroundMark x1="18082" y1="11737" x2="33666" y2="4624"/>
                        <a14:foregroundMark x1="33666" y1="4624" x2="24176" y2="5513"/>
                        <a14:foregroundMark x1="37263" y1="3794" x2="37263" y2="3794"/>
                        <a14:foregroundMark x1="41159" y1="30883" x2="38162" y2="44813"/>
                        <a14:foregroundMark x1="38162" y1="44813" x2="57642" y2="50563"/>
                        <a14:foregroundMark x1="57642" y1="50563" x2="65934" y2="46414"/>
                        <a14:foregroundMark x1="77123" y1="44695" x2="57343" y2="51393"/>
                        <a14:foregroundMark x1="57343" y1="51393" x2="45055" y2="50148"/>
                        <a14:foregroundMark x1="68332" y1="29994" x2="81219" y2="40664"/>
                        <a14:foregroundMark x1="81219" y1="40664" x2="68931" y2="51689"/>
                        <a14:foregroundMark x1="68931" y1="51689" x2="61039" y2="52164"/>
                        <a14:foregroundMark x1="35864" y1="57084" x2="17782" y2="52223"/>
                        <a14:foregroundMark x1="17782" y1="52223" x2="21279" y2="45821"/>
                        <a14:foregroundMark x1="67433" y1="58803" x2="75624" y2="65442"/>
                        <a14:foregroundMark x1="53746" y1="76111" x2="47952" y2="71488"/>
                        <a14:foregroundMark x1="25674" y1="33136" x2="25674" y2="33136"/>
                        <a14:foregroundMark x1="90709" y1="45821" x2="94605" y2="48429"/>
                        <a14:foregroundMark x1="7393" y1="16420" x2="7692" y2="26675"/>
                        <a14:foregroundMark x1="1898" y1="50148" x2="2797" y2="45110"/>
                        <a14:backgroundMark x1="44056" y1="92828" x2="44056" y2="928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32" y="8926410"/>
            <a:ext cx="799594" cy="134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801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1901</TotalTime>
  <Words>127</Words>
  <Application>Microsoft Office PowerPoint</Application>
  <PresentationFormat>ユーザー設定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maehara</dc:creator>
  <cp:lastModifiedBy>WS007</cp:lastModifiedBy>
  <cp:revision>105</cp:revision>
  <cp:lastPrinted>2023-08-30T04:06:37Z</cp:lastPrinted>
  <dcterms:created xsi:type="dcterms:W3CDTF">2018-05-28T23:26:38Z</dcterms:created>
  <dcterms:modified xsi:type="dcterms:W3CDTF">2023-08-30T04:06:48Z</dcterms:modified>
</cp:coreProperties>
</file>