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0" r:id="rId2"/>
  </p:sldIdLst>
  <p:sldSz cx="7192963" cy="103235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2" userDrawn="1">
          <p15:clr>
            <a:srgbClr val="A4A3A4"/>
          </p15:clr>
        </p15:guide>
        <p15:guide id="2" pos="226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FFEC9B"/>
    <a:srgbClr val="FF9900"/>
    <a:srgbClr val="663300"/>
    <a:srgbClr val="FFF3F3"/>
    <a:srgbClr val="FFCCCC"/>
    <a:srgbClr val="FF7C80"/>
    <a:srgbClr val="FFCC00"/>
    <a:srgbClr val="CCFFCC"/>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11" autoAdjust="0"/>
    <p:restoredTop sz="94660"/>
  </p:normalViewPr>
  <p:slideViewPr>
    <p:cSldViewPr snapToGrid="0" showGuides="1">
      <p:cViewPr varScale="1">
        <p:scale>
          <a:sx n="85" d="100"/>
          <a:sy n="85" d="100"/>
        </p:scale>
        <p:origin x="2850" y="90"/>
      </p:cViewPr>
      <p:guideLst>
        <p:guide orient="horz" pos="3252"/>
        <p:guide pos="226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472" y="1689520"/>
            <a:ext cx="6114019" cy="3594112"/>
          </a:xfrm>
        </p:spPr>
        <p:txBody>
          <a:bodyPr anchor="b"/>
          <a:lstStyle>
            <a:lvl1pPr algn="ctr">
              <a:defRPr sz="4720"/>
            </a:lvl1pPr>
          </a:lstStyle>
          <a:p>
            <a:r>
              <a:rPr lang="ja-JP" altLang="en-US"/>
              <a:t>マスター タイトルの書式設定</a:t>
            </a:r>
            <a:endParaRPr lang="en-US" dirty="0"/>
          </a:p>
        </p:txBody>
      </p:sp>
      <p:sp>
        <p:nvSpPr>
          <p:cNvPr id="3" name="Subtitle 2"/>
          <p:cNvSpPr>
            <a:spLocks noGrp="1"/>
          </p:cNvSpPr>
          <p:nvPr>
            <p:ph type="subTitle" idx="1"/>
          </p:nvPr>
        </p:nvSpPr>
        <p:spPr>
          <a:xfrm>
            <a:off x="899121" y="5422235"/>
            <a:ext cx="5394722" cy="2492459"/>
          </a:xfrm>
        </p:spPr>
        <p:txBody>
          <a:bodyPr/>
          <a:lstStyle>
            <a:lvl1pPr marL="0" indent="0" algn="ctr">
              <a:buNone/>
              <a:defRPr sz="1888"/>
            </a:lvl1pPr>
            <a:lvl2pPr marL="359634" indent="0" algn="ctr">
              <a:buNone/>
              <a:defRPr sz="1573"/>
            </a:lvl2pPr>
            <a:lvl3pPr marL="719267" indent="0" algn="ctr">
              <a:buNone/>
              <a:defRPr sz="1416"/>
            </a:lvl3pPr>
            <a:lvl4pPr marL="1078901" indent="0" algn="ctr">
              <a:buNone/>
              <a:defRPr sz="1259"/>
            </a:lvl4pPr>
            <a:lvl5pPr marL="1438534" indent="0" algn="ctr">
              <a:buNone/>
              <a:defRPr sz="1259"/>
            </a:lvl5pPr>
            <a:lvl6pPr marL="1798168" indent="0" algn="ctr">
              <a:buNone/>
              <a:defRPr sz="1259"/>
            </a:lvl6pPr>
            <a:lvl7pPr marL="2157801" indent="0" algn="ctr">
              <a:buNone/>
              <a:defRPr sz="1259"/>
            </a:lvl7pPr>
            <a:lvl8pPr marL="2517435" indent="0" algn="ctr">
              <a:buNone/>
              <a:defRPr sz="1259"/>
            </a:lvl8pPr>
            <a:lvl9pPr marL="2877068" indent="0" algn="ctr">
              <a:buNone/>
              <a:defRPr sz="125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348989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3185780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47464" y="549632"/>
            <a:ext cx="1550983" cy="87487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517" y="549632"/>
            <a:ext cx="4563036" cy="87487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277670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2774092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0770" y="2573712"/>
            <a:ext cx="6203931" cy="4294294"/>
          </a:xfrm>
        </p:spPr>
        <p:txBody>
          <a:bodyPr anchor="b"/>
          <a:lstStyle>
            <a:lvl1pPr>
              <a:defRPr sz="472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0770" y="6908632"/>
            <a:ext cx="6203931" cy="2258268"/>
          </a:xfrm>
        </p:spPr>
        <p:txBody>
          <a:bodyPr/>
          <a:lstStyle>
            <a:lvl1pPr marL="0" indent="0">
              <a:buNone/>
              <a:defRPr sz="1888">
                <a:solidFill>
                  <a:schemeClr val="tx1"/>
                </a:solidFill>
              </a:defRPr>
            </a:lvl1pPr>
            <a:lvl2pPr marL="359634" indent="0">
              <a:buNone/>
              <a:defRPr sz="1573">
                <a:solidFill>
                  <a:schemeClr val="tx1">
                    <a:tint val="75000"/>
                  </a:schemeClr>
                </a:solidFill>
              </a:defRPr>
            </a:lvl2pPr>
            <a:lvl3pPr marL="719267" indent="0">
              <a:buNone/>
              <a:defRPr sz="1416">
                <a:solidFill>
                  <a:schemeClr val="tx1">
                    <a:tint val="75000"/>
                  </a:schemeClr>
                </a:solidFill>
              </a:defRPr>
            </a:lvl3pPr>
            <a:lvl4pPr marL="1078901" indent="0">
              <a:buNone/>
              <a:defRPr sz="1259">
                <a:solidFill>
                  <a:schemeClr val="tx1">
                    <a:tint val="75000"/>
                  </a:schemeClr>
                </a:solidFill>
              </a:defRPr>
            </a:lvl4pPr>
            <a:lvl5pPr marL="1438534" indent="0">
              <a:buNone/>
              <a:defRPr sz="1259">
                <a:solidFill>
                  <a:schemeClr val="tx1">
                    <a:tint val="75000"/>
                  </a:schemeClr>
                </a:solidFill>
              </a:defRPr>
            </a:lvl5pPr>
            <a:lvl6pPr marL="1798168" indent="0">
              <a:buNone/>
              <a:defRPr sz="1259">
                <a:solidFill>
                  <a:schemeClr val="tx1">
                    <a:tint val="75000"/>
                  </a:schemeClr>
                </a:solidFill>
              </a:defRPr>
            </a:lvl6pPr>
            <a:lvl7pPr marL="2157801" indent="0">
              <a:buNone/>
              <a:defRPr sz="1259">
                <a:solidFill>
                  <a:schemeClr val="tx1">
                    <a:tint val="75000"/>
                  </a:schemeClr>
                </a:solidFill>
              </a:defRPr>
            </a:lvl7pPr>
            <a:lvl8pPr marL="2517435" indent="0">
              <a:buNone/>
              <a:defRPr sz="1259">
                <a:solidFill>
                  <a:schemeClr val="tx1">
                    <a:tint val="75000"/>
                  </a:schemeClr>
                </a:solidFill>
              </a:defRPr>
            </a:lvl8pPr>
            <a:lvl9pPr marL="2877068" indent="0">
              <a:buNone/>
              <a:defRPr sz="125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2216677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516" y="2748157"/>
            <a:ext cx="3057009" cy="65501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1438" y="2748157"/>
            <a:ext cx="3057009" cy="65501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306643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453" y="549634"/>
            <a:ext cx="6203931" cy="19954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454" y="2530695"/>
            <a:ext cx="3042960" cy="1240255"/>
          </a:xfrm>
        </p:spPr>
        <p:txBody>
          <a:bodyPr anchor="b"/>
          <a:lstStyle>
            <a:lvl1pPr marL="0" indent="0">
              <a:buNone/>
              <a:defRPr sz="1888" b="1"/>
            </a:lvl1pPr>
            <a:lvl2pPr marL="359634" indent="0">
              <a:buNone/>
              <a:defRPr sz="1573" b="1"/>
            </a:lvl2pPr>
            <a:lvl3pPr marL="719267" indent="0">
              <a:buNone/>
              <a:defRPr sz="1416" b="1"/>
            </a:lvl3pPr>
            <a:lvl4pPr marL="1078901" indent="0">
              <a:buNone/>
              <a:defRPr sz="1259" b="1"/>
            </a:lvl4pPr>
            <a:lvl5pPr marL="1438534" indent="0">
              <a:buNone/>
              <a:defRPr sz="1259" b="1"/>
            </a:lvl5pPr>
            <a:lvl6pPr marL="1798168" indent="0">
              <a:buNone/>
              <a:defRPr sz="1259" b="1"/>
            </a:lvl6pPr>
            <a:lvl7pPr marL="2157801" indent="0">
              <a:buNone/>
              <a:defRPr sz="1259" b="1"/>
            </a:lvl7pPr>
            <a:lvl8pPr marL="2517435" indent="0">
              <a:buNone/>
              <a:defRPr sz="1259" b="1"/>
            </a:lvl8pPr>
            <a:lvl9pPr marL="2877068" indent="0">
              <a:buNone/>
              <a:defRPr sz="1259" b="1"/>
            </a:lvl9pPr>
          </a:lstStyle>
          <a:p>
            <a:pPr lvl="0"/>
            <a:r>
              <a:rPr lang="ja-JP" altLang="en-US"/>
              <a:t>マスター テキストの書式設定</a:t>
            </a:r>
          </a:p>
        </p:txBody>
      </p:sp>
      <p:sp>
        <p:nvSpPr>
          <p:cNvPr id="4" name="Content Placeholder 3"/>
          <p:cNvSpPr>
            <a:spLocks noGrp="1"/>
          </p:cNvSpPr>
          <p:nvPr>
            <p:ph sz="half" idx="2"/>
          </p:nvPr>
        </p:nvSpPr>
        <p:spPr>
          <a:xfrm>
            <a:off x="495454" y="3770950"/>
            <a:ext cx="3042960" cy="5546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1438" y="2530695"/>
            <a:ext cx="3057946" cy="1240255"/>
          </a:xfrm>
        </p:spPr>
        <p:txBody>
          <a:bodyPr anchor="b"/>
          <a:lstStyle>
            <a:lvl1pPr marL="0" indent="0">
              <a:buNone/>
              <a:defRPr sz="1888" b="1"/>
            </a:lvl1pPr>
            <a:lvl2pPr marL="359634" indent="0">
              <a:buNone/>
              <a:defRPr sz="1573" b="1"/>
            </a:lvl2pPr>
            <a:lvl3pPr marL="719267" indent="0">
              <a:buNone/>
              <a:defRPr sz="1416" b="1"/>
            </a:lvl3pPr>
            <a:lvl4pPr marL="1078901" indent="0">
              <a:buNone/>
              <a:defRPr sz="1259" b="1"/>
            </a:lvl4pPr>
            <a:lvl5pPr marL="1438534" indent="0">
              <a:buNone/>
              <a:defRPr sz="1259" b="1"/>
            </a:lvl5pPr>
            <a:lvl6pPr marL="1798168" indent="0">
              <a:buNone/>
              <a:defRPr sz="1259" b="1"/>
            </a:lvl6pPr>
            <a:lvl7pPr marL="2157801" indent="0">
              <a:buNone/>
              <a:defRPr sz="1259" b="1"/>
            </a:lvl7pPr>
            <a:lvl8pPr marL="2517435" indent="0">
              <a:buNone/>
              <a:defRPr sz="1259" b="1"/>
            </a:lvl8pPr>
            <a:lvl9pPr marL="2877068" indent="0">
              <a:buNone/>
              <a:defRPr sz="1259" b="1"/>
            </a:lvl9pPr>
          </a:lstStyle>
          <a:p>
            <a:pPr lvl="0"/>
            <a:r>
              <a:rPr lang="ja-JP" altLang="en-US"/>
              <a:t>マスター テキストの書式設定</a:t>
            </a:r>
          </a:p>
        </p:txBody>
      </p:sp>
      <p:sp>
        <p:nvSpPr>
          <p:cNvPr id="6" name="Content Placeholder 5"/>
          <p:cNvSpPr>
            <a:spLocks noGrp="1"/>
          </p:cNvSpPr>
          <p:nvPr>
            <p:ph sz="quarter" idx="4"/>
          </p:nvPr>
        </p:nvSpPr>
        <p:spPr>
          <a:xfrm>
            <a:off x="3641438" y="3770950"/>
            <a:ext cx="3057946" cy="5546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95913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293329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261802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453" y="688234"/>
            <a:ext cx="2319918" cy="2408820"/>
          </a:xfrm>
        </p:spPr>
        <p:txBody>
          <a:bodyPr anchor="b"/>
          <a:lstStyle>
            <a:lvl1pPr>
              <a:defRPr sz="2517"/>
            </a:lvl1pPr>
          </a:lstStyle>
          <a:p>
            <a:r>
              <a:rPr lang="ja-JP" altLang="en-US"/>
              <a:t>マスター タイトルの書式設定</a:t>
            </a:r>
            <a:endParaRPr lang="en-US" dirty="0"/>
          </a:p>
        </p:txBody>
      </p:sp>
      <p:sp>
        <p:nvSpPr>
          <p:cNvPr id="3" name="Content Placeholder 2"/>
          <p:cNvSpPr>
            <a:spLocks noGrp="1"/>
          </p:cNvSpPr>
          <p:nvPr>
            <p:ph idx="1"/>
          </p:nvPr>
        </p:nvSpPr>
        <p:spPr>
          <a:xfrm>
            <a:off x="3057946" y="1486397"/>
            <a:ext cx="3641438" cy="7336385"/>
          </a:xfrm>
        </p:spPr>
        <p:txBody>
          <a:bodyPr/>
          <a:lstStyle>
            <a:lvl1pPr>
              <a:defRPr sz="2517"/>
            </a:lvl1pPr>
            <a:lvl2pPr>
              <a:defRPr sz="2202"/>
            </a:lvl2pPr>
            <a:lvl3pPr>
              <a:defRPr sz="1888"/>
            </a:lvl3pPr>
            <a:lvl4pPr>
              <a:defRPr sz="1573"/>
            </a:lvl4pPr>
            <a:lvl5pPr>
              <a:defRPr sz="1573"/>
            </a:lvl5pPr>
            <a:lvl6pPr>
              <a:defRPr sz="1573"/>
            </a:lvl6pPr>
            <a:lvl7pPr>
              <a:defRPr sz="1573"/>
            </a:lvl7pPr>
            <a:lvl8pPr>
              <a:defRPr sz="1573"/>
            </a:lvl8pPr>
            <a:lvl9pPr>
              <a:defRPr sz="157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453" y="3097054"/>
            <a:ext cx="2319918" cy="5737675"/>
          </a:xfrm>
        </p:spPr>
        <p:txBody>
          <a:bodyPr/>
          <a:lstStyle>
            <a:lvl1pPr marL="0" indent="0">
              <a:buNone/>
              <a:defRPr sz="1259"/>
            </a:lvl1pPr>
            <a:lvl2pPr marL="359634" indent="0">
              <a:buNone/>
              <a:defRPr sz="1101"/>
            </a:lvl2pPr>
            <a:lvl3pPr marL="719267" indent="0">
              <a:buNone/>
              <a:defRPr sz="944"/>
            </a:lvl3pPr>
            <a:lvl4pPr marL="1078901" indent="0">
              <a:buNone/>
              <a:defRPr sz="787"/>
            </a:lvl4pPr>
            <a:lvl5pPr marL="1438534" indent="0">
              <a:buNone/>
              <a:defRPr sz="787"/>
            </a:lvl5pPr>
            <a:lvl6pPr marL="1798168" indent="0">
              <a:buNone/>
              <a:defRPr sz="787"/>
            </a:lvl6pPr>
            <a:lvl7pPr marL="2157801" indent="0">
              <a:buNone/>
              <a:defRPr sz="787"/>
            </a:lvl7pPr>
            <a:lvl8pPr marL="2517435" indent="0">
              <a:buNone/>
              <a:defRPr sz="787"/>
            </a:lvl8pPr>
            <a:lvl9pPr marL="287706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328429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453" y="688234"/>
            <a:ext cx="2319918" cy="2408820"/>
          </a:xfrm>
        </p:spPr>
        <p:txBody>
          <a:bodyPr anchor="b"/>
          <a:lstStyle>
            <a:lvl1pPr>
              <a:defRPr sz="251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57946" y="1486397"/>
            <a:ext cx="3641438" cy="7336385"/>
          </a:xfrm>
        </p:spPr>
        <p:txBody>
          <a:bodyPr anchor="t"/>
          <a:lstStyle>
            <a:lvl1pPr marL="0" indent="0">
              <a:buNone/>
              <a:defRPr sz="2517"/>
            </a:lvl1pPr>
            <a:lvl2pPr marL="359634" indent="0">
              <a:buNone/>
              <a:defRPr sz="2202"/>
            </a:lvl2pPr>
            <a:lvl3pPr marL="719267" indent="0">
              <a:buNone/>
              <a:defRPr sz="1888"/>
            </a:lvl3pPr>
            <a:lvl4pPr marL="1078901" indent="0">
              <a:buNone/>
              <a:defRPr sz="1573"/>
            </a:lvl4pPr>
            <a:lvl5pPr marL="1438534" indent="0">
              <a:buNone/>
              <a:defRPr sz="1573"/>
            </a:lvl5pPr>
            <a:lvl6pPr marL="1798168" indent="0">
              <a:buNone/>
              <a:defRPr sz="1573"/>
            </a:lvl6pPr>
            <a:lvl7pPr marL="2157801" indent="0">
              <a:buNone/>
              <a:defRPr sz="1573"/>
            </a:lvl7pPr>
            <a:lvl8pPr marL="2517435" indent="0">
              <a:buNone/>
              <a:defRPr sz="1573"/>
            </a:lvl8pPr>
            <a:lvl9pPr marL="2877068" indent="0">
              <a:buNone/>
              <a:defRPr sz="157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5453" y="3097054"/>
            <a:ext cx="2319918" cy="5737675"/>
          </a:xfrm>
        </p:spPr>
        <p:txBody>
          <a:bodyPr/>
          <a:lstStyle>
            <a:lvl1pPr marL="0" indent="0">
              <a:buNone/>
              <a:defRPr sz="1259"/>
            </a:lvl1pPr>
            <a:lvl2pPr marL="359634" indent="0">
              <a:buNone/>
              <a:defRPr sz="1101"/>
            </a:lvl2pPr>
            <a:lvl3pPr marL="719267" indent="0">
              <a:buNone/>
              <a:defRPr sz="944"/>
            </a:lvl3pPr>
            <a:lvl4pPr marL="1078901" indent="0">
              <a:buNone/>
              <a:defRPr sz="787"/>
            </a:lvl4pPr>
            <a:lvl5pPr marL="1438534" indent="0">
              <a:buNone/>
              <a:defRPr sz="787"/>
            </a:lvl5pPr>
            <a:lvl6pPr marL="1798168" indent="0">
              <a:buNone/>
              <a:defRPr sz="787"/>
            </a:lvl6pPr>
            <a:lvl7pPr marL="2157801" indent="0">
              <a:buNone/>
              <a:defRPr sz="787"/>
            </a:lvl7pPr>
            <a:lvl8pPr marL="2517435" indent="0">
              <a:buNone/>
              <a:defRPr sz="787"/>
            </a:lvl8pPr>
            <a:lvl9pPr marL="287706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31DEFA-CA9D-4314-8CD6-D2D65D572A92}"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276949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516" y="549634"/>
            <a:ext cx="6203931" cy="19954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516" y="2748157"/>
            <a:ext cx="6203931" cy="655017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516" y="9568370"/>
            <a:ext cx="1618417" cy="549631"/>
          </a:xfrm>
          <a:prstGeom prst="rect">
            <a:avLst/>
          </a:prstGeom>
        </p:spPr>
        <p:txBody>
          <a:bodyPr vert="horz" lIns="91440" tIns="45720" rIns="91440" bIns="45720" rtlCol="0" anchor="ctr"/>
          <a:lstStyle>
            <a:lvl1pPr algn="l">
              <a:defRPr sz="944">
                <a:solidFill>
                  <a:schemeClr val="tx1">
                    <a:tint val="75000"/>
                  </a:schemeClr>
                </a:solidFill>
              </a:defRPr>
            </a:lvl1pPr>
          </a:lstStyle>
          <a:p>
            <a:fld id="{EA31DEFA-CA9D-4314-8CD6-D2D65D572A92}" type="datetimeFigureOut">
              <a:rPr kumimoji="1" lang="ja-JP" altLang="en-US" smtClean="0"/>
              <a:t>2025/7/2</a:t>
            </a:fld>
            <a:endParaRPr kumimoji="1" lang="ja-JP" altLang="en-US"/>
          </a:p>
        </p:txBody>
      </p:sp>
      <p:sp>
        <p:nvSpPr>
          <p:cNvPr id="5" name="Footer Placeholder 4"/>
          <p:cNvSpPr>
            <a:spLocks noGrp="1"/>
          </p:cNvSpPr>
          <p:nvPr>
            <p:ph type="ftr" sz="quarter" idx="3"/>
          </p:nvPr>
        </p:nvSpPr>
        <p:spPr>
          <a:xfrm>
            <a:off x="2382669" y="9568370"/>
            <a:ext cx="2427625" cy="549631"/>
          </a:xfrm>
          <a:prstGeom prst="rect">
            <a:avLst/>
          </a:prstGeom>
        </p:spPr>
        <p:txBody>
          <a:bodyPr vert="horz" lIns="91440" tIns="45720" rIns="91440" bIns="45720" rtlCol="0" anchor="ctr"/>
          <a:lstStyle>
            <a:lvl1pPr algn="ctr">
              <a:defRPr sz="94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0030" y="9568370"/>
            <a:ext cx="1618417" cy="549631"/>
          </a:xfrm>
          <a:prstGeom prst="rect">
            <a:avLst/>
          </a:prstGeom>
        </p:spPr>
        <p:txBody>
          <a:bodyPr vert="horz" lIns="91440" tIns="45720" rIns="91440" bIns="45720" rtlCol="0" anchor="ctr"/>
          <a:lstStyle>
            <a:lvl1pPr algn="r">
              <a:defRPr sz="944">
                <a:solidFill>
                  <a:schemeClr val="tx1">
                    <a:tint val="75000"/>
                  </a:schemeClr>
                </a:solidFill>
              </a:defRPr>
            </a:lvl1pPr>
          </a:lstStyle>
          <a:p>
            <a:fld id="{933EFD0B-FDDA-4B1E-A460-A4C7BE94B02E}" type="slidenum">
              <a:rPr kumimoji="1" lang="ja-JP" altLang="en-US" smtClean="0"/>
              <a:t>‹#›</a:t>
            </a:fld>
            <a:endParaRPr kumimoji="1" lang="ja-JP" altLang="en-US"/>
          </a:p>
        </p:txBody>
      </p:sp>
    </p:spTree>
    <p:extLst>
      <p:ext uri="{BB962C8B-B14F-4D97-AF65-F5344CB8AC3E}">
        <p14:creationId xmlns:p14="http://schemas.microsoft.com/office/powerpoint/2010/main" val="13765952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19267" rtl="0" eaLnBrk="1" latinLnBrk="0" hangingPunct="1">
        <a:lnSpc>
          <a:spcPct val="90000"/>
        </a:lnSpc>
        <a:spcBef>
          <a:spcPct val="0"/>
        </a:spcBef>
        <a:buNone/>
        <a:defRPr kumimoji="1" sz="3461" kern="1200">
          <a:solidFill>
            <a:schemeClr val="tx1"/>
          </a:solidFill>
          <a:latin typeface="+mj-lt"/>
          <a:ea typeface="+mj-ea"/>
          <a:cs typeface="+mj-cs"/>
        </a:defRPr>
      </a:lvl1pPr>
    </p:titleStyle>
    <p:bodyStyle>
      <a:lvl1pPr marL="179817" indent="-179817" algn="l" defTabSz="719267" rtl="0" eaLnBrk="1" latinLnBrk="0" hangingPunct="1">
        <a:lnSpc>
          <a:spcPct val="90000"/>
        </a:lnSpc>
        <a:spcBef>
          <a:spcPts val="787"/>
        </a:spcBef>
        <a:buFont typeface="Arial" panose="020B0604020202020204" pitchFamily="34" charset="0"/>
        <a:buChar char="•"/>
        <a:defRPr kumimoji="1" sz="2202" kern="1200">
          <a:solidFill>
            <a:schemeClr val="tx1"/>
          </a:solidFill>
          <a:latin typeface="+mn-lt"/>
          <a:ea typeface="+mn-ea"/>
          <a:cs typeface="+mn-cs"/>
        </a:defRPr>
      </a:lvl1pPr>
      <a:lvl2pPr marL="539450" indent="-179817" algn="l" defTabSz="719267" rtl="0" eaLnBrk="1" latinLnBrk="0" hangingPunct="1">
        <a:lnSpc>
          <a:spcPct val="90000"/>
        </a:lnSpc>
        <a:spcBef>
          <a:spcPts val="393"/>
        </a:spcBef>
        <a:buFont typeface="Arial" panose="020B0604020202020204" pitchFamily="34" charset="0"/>
        <a:buChar char="•"/>
        <a:defRPr kumimoji="1" sz="1888" kern="1200">
          <a:solidFill>
            <a:schemeClr val="tx1"/>
          </a:solidFill>
          <a:latin typeface="+mn-lt"/>
          <a:ea typeface="+mn-ea"/>
          <a:cs typeface="+mn-cs"/>
        </a:defRPr>
      </a:lvl2pPr>
      <a:lvl3pPr marL="899084" indent="-179817" algn="l" defTabSz="719267" rtl="0" eaLnBrk="1" latinLnBrk="0" hangingPunct="1">
        <a:lnSpc>
          <a:spcPct val="90000"/>
        </a:lnSpc>
        <a:spcBef>
          <a:spcPts val="393"/>
        </a:spcBef>
        <a:buFont typeface="Arial" panose="020B0604020202020204" pitchFamily="34" charset="0"/>
        <a:buChar char="•"/>
        <a:defRPr kumimoji="1" sz="1573" kern="1200">
          <a:solidFill>
            <a:schemeClr val="tx1"/>
          </a:solidFill>
          <a:latin typeface="+mn-lt"/>
          <a:ea typeface="+mn-ea"/>
          <a:cs typeface="+mn-cs"/>
        </a:defRPr>
      </a:lvl3pPr>
      <a:lvl4pPr marL="1258717"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4pPr>
      <a:lvl5pPr marL="1618351"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5pPr>
      <a:lvl6pPr marL="1977984"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6pPr>
      <a:lvl7pPr marL="2337618"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7pPr>
      <a:lvl8pPr marL="2697251"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8pPr>
      <a:lvl9pPr marL="3056885" indent="-179817" algn="l" defTabSz="719267" rtl="0" eaLnBrk="1" latinLnBrk="0" hangingPunct="1">
        <a:lnSpc>
          <a:spcPct val="90000"/>
        </a:lnSpc>
        <a:spcBef>
          <a:spcPts val="393"/>
        </a:spcBef>
        <a:buFont typeface="Arial" panose="020B0604020202020204" pitchFamily="34" charset="0"/>
        <a:buChar char="•"/>
        <a:defRPr kumimoji="1" sz="1416" kern="1200">
          <a:solidFill>
            <a:schemeClr val="tx1"/>
          </a:solidFill>
          <a:latin typeface="+mn-lt"/>
          <a:ea typeface="+mn-ea"/>
          <a:cs typeface="+mn-cs"/>
        </a:defRPr>
      </a:lvl9pPr>
    </p:bodyStyle>
    <p:otherStyle>
      <a:defPPr>
        <a:defRPr lang="en-US"/>
      </a:defPPr>
      <a:lvl1pPr marL="0" algn="l" defTabSz="719267" rtl="0" eaLnBrk="1" latinLnBrk="0" hangingPunct="1">
        <a:defRPr kumimoji="1" sz="1416" kern="1200">
          <a:solidFill>
            <a:schemeClr val="tx1"/>
          </a:solidFill>
          <a:latin typeface="+mn-lt"/>
          <a:ea typeface="+mn-ea"/>
          <a:cs typeface="+mn-cs"/>
        </a:defRPr>
      </a:lvl1pPr>
      <a:lvl2pPr marL="359634" algn="l" defTabSz="719267" rtl="0" eaLnBrk="1" latinLnBrk="0" hangingPunct="1">
        <a:defRPr kumimoji="1" sz="1416" kern="1200">
          <a:solidFill>
            <a:schemeClr val="tx1"/>
          </a:solidFill>
          <a:latin typeface="+mn-lt"/>
          <a:ea typeface="+mn-ea"/>
          <a:cs typeface="+mn-cs"/>
        </a:defRPr>
      </a:lvl2pPr>
      <a:lvl3pPr marL="719267" algn="l" defTabSz="719267" rtl="0" eaLnBrk="1" latinLnBrk="0" hangingPunct="1">
        <a:defRPr kumimoji="1" sz="1416" kern="1200">
          <a:solidFill>
            <a:schemeClr val="tx1"/>
          </a:solidFill>
          <a:latin typeface="+mn-lt"/>
          <a:ea typeface="+mn-ea"/>
          <a:cs typeface="+mn-cs"/>
        </a:defRPr>
      </a:lvl3pPr>
      <a:lvl4pPr marL="1078901" algn="l" defTabSz="719267" rtl="0" eaLnBrk="1" latinLnBrk="0" hangingPunct="1">
        <a:defRPr kumimoji="1" sz="1416" kern="1200">
          <a:solidFill>
            <a:schemeClr val="tx1"/>
          </a:solidFill>
          <a:latin typeface="+mn-lt"/>
          <a:ea typeface="+mn-ea"/>
          <a:cs typeface="+mn-cs"/>
        </a:defRPr>
      </a:lvl4pPr>
      <a:lvl5pPr marL="1438534" algn="l" defTabSz="719267" rtl="0" eaLnBrk="1" latinLnBrk="0" hangingPunct="1">
        <a:defRPr kumimoji="1" sz="1416" kern="1200">
          <a:solidFill>
            <a:schemeClr val="tx1"/>
          </a:solidFill>
          <a:latin typeface="+mn-lt"/>
          <a:ea typeface="+mn-ea"/>
          <a:cs typeface="+mn-cs"/>
        </a:defRPr>
      </a:lvl5pPr>
      <a:lvl6pPr marL="1798168" algn="l" defTabSz="719267" rtl="0" eaLnBrk="1" latinLnBrk="0" hangingPunct="1">
        <a:defRPr kumimoji="1" sz="1416" kern="1200">
          <a:solidFill>
            <a:schemeClr val="tx1"/>
          </a:solidFill>
          <a:latin typeface="+mn-lt"/>
          <a:ea typeface="+mn-ea"/>
          <a:cs typeface="+mn-cs"/>
        </a:defRPr>
      </a:lvl6pPr>
      <a:lvl7pPr marL="2157801" algn="l" defTabSz="719267" rtl="0" eaLnBrk="1" latinLnBrk="0" hangingPunct="1">
        <a:defRPr kumimoji="1" sz="1416" kern="1200">
          <a:solidFill>
            <a:schemeClr val="tx1"/>
          </a:solidFill>
          <a:latin typeface="+mn-lt"/>
          <a:ea typeface="+mn-ea"/>
          <a:cs typeface="+mn-cs"/>
        </a:defRPr>
      </a:lvl7pPr>
      <a:lvl8pPr marL="2517435" algn="l" defTabSz="719267" rtl="0" eaLnBrk="1" latinLnBrk="0" hangingPunct="1">
        <a:defRPr kumimoji="1" sz="1416" kern="1200">
          <a:solidFill>
            <a:schemeClr val="tx1"/>
          </a:solidFill>
          <a:latin typeface="+mn-lt"/>
          <a:ea typeface="+mn-ea"/>
          <a:cs typeface="+mn-cs"/>
        </a:defRPr>
      </a:lvl8pPr>
      <a:lvl9pPr marL="2877068" algn="l" defTabSz="719267" rtl="0" eaLnBrk="1" latinLnBrk="0" hangingPunct="1">
        <a:defRPr kumimoji="1" sz="14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6F7206-5249-7BE6-498C-B5EF555B88F7}"/>
            </a:ext>
          </a:extLst>
        </p:cNvPr>
        <p:cNvGrpSpPr/>
        <p:nvPr/>
      </p:nvGrpSpPr>
      <p:grpSpPr>
        <a:xfrm>
          <a:off x="0" y="0"/>
          <a:ext cx="0" cy="0"/>
          <a:chOff x="0" y="0"/>
          <a:chExt cx="0" cy="0"/>
        </a:xfrm>
      </p:grpSpPr>
      <p:sp>
        <p:nvSpPr>
          <p:cNvPr id="97" name="四角形: 角を丸くする 96">
            <a:extLst>
              <a:ext uri="{FF2B5EF4-FFF2-40B4-BE49-F238E27FC236}">
                <a16:creationId xmlns:a16="http://schemas.microsoft.com/office/drawing/2014/main" id="{ACDA7CC3-173F-CBEF-57E9-5F03F6234A59}"/>
              </a:ext>
            </a:extLst>
          </p:cNvPr>
          <p:cNvSpPr/>
          <p:nvPr/>
        </p:nvSpPr>
        <p:spPr>
          <a:xfrm>
            <a:off x="352768" y="9083690"/>
            <a:ext cx="6530675" cy="797982"/>
          </a:xfrm>
          <a:prstGeom prst="roundRect">
            <a:avLst>
              <a:gd name="adj" fmla="val 18796"/>
            </a:avLst>
          </a:prstGeom>
          <a:solidFill>
            <a:schemeClr val="bg1"/>
          </a:solidFill>
          <a:ln w="508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90" name="テキスト ボックス 89">
            <a:extLst>
              <a:ext uri="{FF2B5EF4-FFF2-40B4-BE49-F238E27FC236}">
                <a16:creationId xmlns:a16="http://schemas.microsoft.com/office/drawing/2014/main" id="{0A9C1CF0-58E9-5CBD-184D-6159E73D036F}"/>
              </a:ext>
            </a:extLst>
          </p:cNvPr>
          <p:cNvSpPr txBox="1"/>
          <p:nvPr/>
        </p:nvSpPr>
        <p:spPr>
          <a:xfrm>
            <a:off x="4963543" y="8775340"/>
            <a:ext cx="1183609" cy="276999"/>
          </a:xfrm>
          <a:prstGeom prst="rect">
            <a:avLst/>
          </a:prstGeom>
          <a:noFill/>
        </p:spPr>
        <p:txBody>
          <a:bodyPr vert="horz"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回  復</a:t>
            </a:r>
          </a:p>
        </p:txBody>
      </p:sp>
      <p:sp>
        <p:nvSpPr>
          <p:cNvPr id="85" name="矢印: 下 84">
            <a:extLst>
              <a:ext uri="{FF2B5EF4-FFF2-40B4-BE49-F238E27FC236}">
                <a16:creationId xmlns:a16="http://schemas.microsoft.com/office/drawing/2014/main" id="{EFE54EAF-30C1-EB2B-ABAB-B716302E839C}"/>
              </a:ext>
            </a:extLst>
          </p:cNvPr>
          <p:cNvSpPr/>
          <p:nvPr/>
        </p:nvSpPr>
        <p:spPr>
          <a:xfrm>
            <a:off x="560894" y="8658114"/>
            <a:ext cx="1184566" cy="383044"/>
          </a:xfrm>
          <a:prstGeom prst="downArrow">
            <a:avLst>
              <a:gd name="adj1" fmla="val 59649"/>
              <a:gd name="adj2" fmla="val 50000"/>
            </a:avLst>
          </a:prstGeom>
          <a:solidFill>
            <a:schemeClr val="bg1">
              <a:lumMod val="85000"/>
            </a:schemeClr>
          </a:solidFill>
          <a:ln w="28575">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dirty="0">
              <a:latin typeface="メイリオ" panose="020B0604030504040204" pitchFamily="50" charset="-128"/>
              <a:ea typeface="メイリオ" panose="020B0604030504040204" pitchFamily="50" charset="-128"/>
            </a:endParaRPr>
          </a:p>
        </p:txBody>
      </p:sp>
      <p:sp>
        <p:nvSpPr>
          <p:cNvPr id="79" name="正方形/長方形 78">
            <a:extLst>
              <a:ext uri="{FF2B5EF4-FFF2-40B4-BE49-F238E27FC236}">
                <a16:creationId xmlns:a16="http://schemas.microsoft.com/office/drawing/2014/main" id="{549B6803-7687-228A-A2EE-8D357B707476}"/>
              </a:ext>
            </a:extLst>
          </p:cNvPr>
          <p:cNvSpPr/>
          <p:nvPr/>
        </p:nvSpPr>
        <p:spPr>
          <a:xfrm>
            <a:off x="1142905" y="6353452"/>
            <a:ext cx="4013923" cy="2127970"/>
          </a:xfrm>
          <a:prstGeom prst="rect">
            <a:avLst/>
          </a:prstGeom>
          <a:pattFill prst="wdUpDiag">
            <a:fgClr>
              <a:srgbClr val="FFEC9B"/>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矢印: 下 67">
            <a:extLst>
              <a:ext uri="{FF2B5EF4-FFF2-40B4-BE49-F238E27FC236}">
                <a16:creationId xmlns:a16="http://schemas.microsoft.com/office/drawing/2014/main" id="{A41593C9-63B4-D1AC-2E25-942A7CE05C24}"/>
              </a:ext>
            </a:extLst>
          </p:cNvPr>
          <p:cNvSpPr/>
          <p:nvPr/>
        </p:nvSpPr>
        <p:spPr>
          <a:xfrm>
            <a:off x="561145" y="7775052"/>
            <a:ext cx="1184566" cy="383044"/>
          </a:xfrm>
          <a:prstGeom prst="downArrow">
            <a:avLst>
              <a:gd name="adj1" fmla="val 59649"/>
              <a:gd name="adj2" fmla="val 50000"/>
            </a:avLst>
          </a:prstGeom>
          <a:solidFill>
            <a:schemeClr val="bg1">
              <a:lumMod val="85000"/>
            </a:schemeClr>
          </a:solidFill>
          <a:ln w="28575">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dirty="0">
              <a:latin typeface="メイリオ" panose="020B0604030504040204" pitchFamily="50" charset="-128"/>
              <a:ea typeface="メイリオ" panose="020B0604030504040204" pitchFamily="50" charset="-128"/>
            </a:endParaRPr>
          </a:p>
        </p:txBody>
      </p:sp>
      <p:sp>
        <p:nvSpPr>
          <p:cNvPr id="28" name="矢印: 下 27">
            <a:extLst>
              <a:ext uri="{FF2B5EF4-FFF2-40B4-BE49-F238E27FC236}">
                <a16:creationId xmlns:a16="http://schemas.microsoft.com/office/drawing/2014/main" id="{D662551A-A465-08FC-D154-193C4AB1900E}"/>
              </a:ext>
            </a:extLst>
          </p:cNvPr>
          <p:cNvSpPr/>
          <p:nvPr/>
        </p:nvSpPr>
        <p:spPr>
          <a:xfrm>
            <a:off x="1567308" y="3959067"/>
            <a:ext cx="1184566" cy="383044"/>
          </a:xfrm>
          <a:prstGeom prst="downArrow">
            <a:avLst>
              <a:gd name="adj1" fmla="val 59649"/>
              <a:gd name="adj2" fmla="val 50000"/>
            </a:avLst>
          </a:prstGeom>
          <a:solidFill>
            <a:schemeClr val="bg1">
              <a:lumMod val="85000"/>
            </a:schemeClr>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dirty="0">
              <a:latin typeface="メイリオ" panose="020B0604030504040204" pitchFamily="50" charset="-128"/>
              <a:ea typeface="メイリオ" panose="020B0604030504040204" pitchFamily="50" charset="-128"/>
            </a:endParaRPr>
          </a:p>
        </p:txBody>
      </p:sp>
      <p:sp>
        <p:nvSpPr>
          <p:cNvPr id="37" name="矢印: 下 36">
            <a:extLst>
              <a:ext uri="{FF2B5EF4-FFF2-40B4-BE49-F238E27FC236}">
                <a16:creationId xmlns:a16="http://schemas.microsoft.com/office/drawing/2014/main" id="{1D379C7E-5C24-7E13-95CD-D9EE5852D3B7}"/>
              </a:ext>
            </a:extLst>
          </p:cNvPr>
          <p:cNvSpPr/>
          <p:nvPr/>
        </p:nvSpPr>
        <p:spPr>
          <a:xfrm>
            <a:off x="1567308" y="5349521"/>
            <a:ext cx="1184566" cy="383044"/>
          </a:xfrm>
          <a:prstGeom prst="downArrow">
            <a:avLst>
              <a:gd name="adj1" fmla="val 59649"/>
              <a:gd name="adj2" fmla="val 50000"/>
            </a:avLst>
          </a:prstGeom>
          <a:solidFill>
            <a:schemeClr val="bg1">
              <a:lumMod val="85000"/>
            </a:schemeClr>
          </a:solid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dirty="0">
              <a:latin typeface="メイリオ" panose="020B0604030504040204" pitchFamily="50" charset="-128"/>
              <a:ea typeface="メイリオ" panose="020B0604030504040204" pitchFamily="50" charset="-128"/>
            </a:endParaRPr>
          </a:p>
        </p:txBody>
      </p:sp>
      <p:sp>
        <p:nvSpPr>
          <p:cNvPr id="23" name="矢印: 下 22">
            <a:extLst>
              <a:ext uri="{FF2B5EF4-FFF2-40B4-BE49-F238E27FC236}">
                <a16:creationId xmlns:a16="http://schemas.microsoft.com/office/drawing/2014/main" id="{36A6D3CA-07EA-C964-B60A-6AB24797B557}"/>
              </a:ext>
            </a:extLst>
          </p:cNvPr>
          <p:cNvSpPr/>
          <p:nvPr/>
        </p:nvSpPr>
        <p:spPr>
          <a:xfrm>
            <a:off x="549072" y="6883430"/>
            <a:ext cx="1184566" cy="383044"/>
          </a:xfrm>
          <a:prstGeom prst="downArrow">
            <a:avLst>
              <a:gd name="adj1" fmla="val 59649"/>
              <a:gd name="adj2" fmla="val 50000"/>
            </a:avLst>
          </a:prstGeom>
          <a:solidFill>
            <a:schemeClr val="bg1">
              <a:lumMod val="85000"/>
            </a:schemeClr>
          </a:solidFill>
          <a:ln w="28575">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dirty="0">
              <a:latin typeface="メイリオ" panose="020B0604030504040204" pitchFamily="50" charset="-128"/>
              <a:ea typeface="メイリオ" panose="020B0604030504040204" pitchFamily="50" charset="-128"/>
            </a:endParaRPr>
          </a:p>
        </p:txBody>
      </p:sp>
      <p:sp>
        <p:nvSpPr>
          <p:cNvPr id="21" name="矢印: 下 20">
            <a:extLst>
              <a:ext uri="{FF2B5EF4-FFF2-40B4-BE49-F238E27FC236}">
                <a16:creationId xmlns:a16="http://schemas.microsoft.com/office/drawing/2014/main" id="{B4692730-C13C-9383-533B-C37CD5ADF0EF}"/>
              </a:ext>
            </a:extLst>
          </p:cNvPr>
          <p:cNvSpPr/>
          <p:nvPr/>
        </p:nvSpPr>
        <p:spPr>
          <a:xfrm rot="16200000">
            <a:off x="3743416" y="3334620"/>
            <a:ext cx="812064" cy="383044"/>
          </a:xfrm>
          <a:prstGeom prst="downArrow">
            <a:avLst/>
          </a:prstGeom>
          <a:solidFill>
            <a:schemeClr val="bg1">
              <a:lumMod val="85000"/>
            </a:schemeClr>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128" name="矢印: 下 127">
            <a:extLst>
              <a:ext uri="{FF2B5EF4-FFF2-40B4-BE49-F238E27FC236}">
                <a16:creationId xmlns:a16="http://schemas.microsoft.com/office/drawing/2014/main" id="{EC6441AD-AEDA-B23A-17B5-FA65662AA0D1}"/>
              </a:ext>
            </a:extLst>
          </p:cNvPr>
          <p:cNvSpPr/>
          <p:nvPr/>
        </p:nvSpPr>
        <p:spPr>
          <a:xfrm rot="16200000">
            <a:off x="3684694" y="6052909"/>
            <a:ext cx="992173" cy="644112"/>
          </a:xfrm>
          <a:prstGeom prst="downArrow">
            <a:avLst>
              <a:gd name="adj1" fmla="val 58106"/>
              <a:gd name="adj2" fmla="val 35972"/>
            </a:avLst>
          </a:prstGeom>
          <a:solidFill>
            <a:schemeClr val="bg1">
              <a:lumMod val="85000"/>
            </a:schemeClr>
          </a:solidFill>
          <a:ln w="28575">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dirty="0">
              <a:latin typeface="メイリオ" panose="020B0604030504040204" pitchFamily="50" charset="-128"/>
              <a:ea typeface="メイリオ" panose="020B0604030504040204" pitchFamily="50" charset="-128"/>
            </a:endParaRPr>
          </a:p>
        </p:txBody>
      </p:sp>
      <p:sp>
        <p:nvSpPr>
          <p:cNvPr id="114" name="矢印: 折線 113">
            <a:extLst>
              <a:ext uri="{FF2B5EF4-FFF2-40B4-BE49-F238E27FC236}">
                <a16:creationId xmlns:a16="http://schemas.microsoft.com/office/drawing/2014/main" id="{4A2AC1A1-A390-431C-8183-C2CA0F2BA5CE}"/>
              </a:ext>
            </a:extLst>
          </p:cNvPr>
          <p:cNvSpPr/>
          <p:nvPr/>
        </p:nvSpPr>
        <p:spPr>
          <a:xfrm rot="5400000">
            <a:off x="3091082" y="6102988"/>
            <a:ext cx="785627" cy="3324593"/>
          </a:xfrm>
          <a:prstGeom prst="bentArrow">
            <a:avLst>
              <a:gd name="adj1" fmla="val 38638"/>
              <a:gd name="adj2" fmla="val 42407"/>
              <a:gd name="adj3" fmla="val 25000"/>
              <a:gd name="adj4" fmla="val 34647"/>
            </a:avLst>
          </a:prstGeom>
          <a:solidFill>
            <a:schemeClr val="bg1">
              <a:lumMod val="85000"/>
            </a:schemeClr>
          </a:solidFill>
          <a:ln w="31750">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91" name="直線矢印コネクタ 90">
            <a:extLst>
              <a:ext uri="{FF2B5EF4-FFF2-40B4-BE49-F238E27FC236}">
                <a16:creationId xmlns:a16="http://schemas.microsoft.com/office/drawing/2014/main" id="{AEE1F240-2D68-6399-4D69-5BAEDF76B63F}"/>
              </a:ext>
            </a:extLst>
          </p:cNvPr>
          <p:cNvCxnSpPr>
            <a:cxnSpLocks/>
          </p:cNvCxnSpPr>
          <p:nvPr/>
        </p:nvCxnSpPr>
        <p:spPr>
          <a:xfrm>
            <a:off x="6374919" y="4325944"/>
            <a:ext cx="0" cy="2421722"/>
          </a:xfrm>
          <a:prstGeom prst="straightConnector1">
            <a:avLst/>
          </a:prstGeom>
          <a:ln w="76200">
            <a:solidFill>
              <a:srgbClr val="4D4D4D"/>
            </a:solidFill>
            <a:tailEnd type="triangle" w="lg" len="sm"/>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5912715E-8E8B-D3DC-C41A-A50B339100F9}"/>
              </a:ext>
            </a:extLst>
          </p:cNvPr>
          <p:cNvCxnSpPr>
            <a:cxnSpLocks/>
          </p:cNvCxnSpPr>
          <p:nvPr/>
        </p:nvCxnSpPr>
        <p:spPr>
          <a:xfrm>
            <a:off x="5298594" y="4269806"/>
            <a:ext cx="0" cy="337446"/>
          </a:xfrm>
          <a:prstGeom prst="straightConnector1">
            <a:avLst/>
          </a:prstGeom>
          <a:ln w="76200">
            <a:solidFill>
              <a:srgbClr val="4D4D4D"/>
            </a:solidFill>
            <a:tailEnd type="triangle" w="lg" len="sm"/>
          </a:ln>
        </p:spPr>
        <p:style>
          <a:lnRef idx="1">
            <a:schemeClr val="accent1"/>
          </a:lnRef>
          <a:fillRef idx="0">
            <a:schemeClr val="accent1"/>
          </a:fillRef>
          <a:effectRef idx="0">
            <a:schemeClr val="accent1"/>
          </a:effectRef>
          <a:fontRef idx="minor">
            <a:schemeClr val="tx1"/>
          </a:fontRef>
        </p:style>
      </p:cxnSp>
      <p:sp>
        <p:nvSpPr>
          <p:cNvPr id="67" name="矢印: 下 66">
            <a:extLst>
              <a:ext uri="{FF2B5EF4-FFF2-40B4-BE49-F238E27FC236}">
                <a16:creationId xmlns:a16="http://schemas.microsoft.com/office/drawing/2014/main" id="{664680E9-62CE-647D-EF94-428C950FBB98}"/>
              </a:ext>
            </a:extLst>
          </p:cNvPr>
          <p:cNvSpPr/>
          <p:nvPr/>
        </p:nvSpPr>
        <p:spPr>
          <a:xfrm rot="16200000">
            <a:off x="2881571" y="7163593"/>
            <a:ext cx="599406" cy="2624087"/>
          </a:xfrm>
          <a:prstGeom prst="downArrow">
            <a:avLst>
              <a:gd name="adj1" fmla="val 50000"/>
              <a:gd name="adj2" fmla="val 35972"/>
            </a:avLst>
          </a:prstGeom>
          <a:solidFill>
            <a:schemeClr val="bg1">
              <a:lumMod val="85000"/>
            </a:schemeClr>
          </a:solidFill>
          <a:ln w="28575">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01CDA105-EC46-8539-DA7E-214D1DA4D272}"/>
              </a:ext>
            </a:extLst>
          </p:cNvPr>
          <p:cNvSpPr/>
          <p:nvPr/>
        </p:nvSpPr>
        <p:spPr>
          <a:xfrm>
            <a:off x="4381501" y="3004336"/>
            <a:ext cx="2478596" cy="2766241"/>
          </a:xfrm>
          <a:prstGeom prst="rect">
            <a:avLst/>
          </a:prstGeom>
          <a:solidFill>
            <a:schemeClr val="bg1">
              <a:lumMod val="95000"/>
            </a:schemeClr>
          </a:solidFill>
          <a:ln w="38100">
            <a:solidFill>
              <a:srgbClr val="4D4D4D"/>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63" name="四角形: 角を丸くする 62">
            <a:extLst>
              <a:ext uri="{FF2B5EF4-FFF2-40B4-BE49-F238E27FC236}">
                <a16:creationId xmlns:a16="http://schemas.microsoft.com/office/drawing/2014/main" id="{1FB68EBA-37AB-4DB9-A16A-E007DC45D3F1}"/>
              </a:ext>
            </a:extLst>
          </p:cNvPr>
          <p:cNvSpPr/>
          <p:nvPr/>
        </p:nvSpPr>
        <p:spPr>
          <a:xfrm>
            <a:off x="4493948" y="4609827"/>
            <a:ext cx="1603741" cy="1033314"/>
          </a:xfrm>
          <a:prstGeom prst="roundRect">
            <a:avLst>
              <a:gd name="adj" fmla="val 17310"/>
            </a:avLst>
          </a:prstGeom>
          <a:solidFill>
            <a:schemeClr val="bg1"/>
          </a:solidFill>
          <a:ln w="28575">
            <a:solidFill>
              <a:srgbClr val="4D4D4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64" name="テキスト ボックス 63">
            <a:extLst>
              <a:ext uri="{FF2B5EF4-FFF2-40B4-BE49-F238E27FC236}">
                <a16:creationId xmlns:a16="http://schemas.microsoft.com/office/drawing/2014/main" id="{ED802639-5107-3BC1-8F0D-506DEC4A1390}"/>
              </a:ext>
            </a:extLst>
          </p:cNvPr>
          <p:cNvSpPr txBox="1"/>
          <p:nvPr/>
        </p:nvSpPr>
        <p:spPr>
          <a:xfrm>
            <a:off x="4493315" y="5385995"/>
            <a:ext cx="1632950" cy="292388"/>
          </a:xfrm>
          <a:prstGeom prst="rect">
            <a:avLst/>
          </a:prstGeom>
          <a:noFill/>
        </p:spPr>
        <p:txBody>
          <a:bodyPr wrap="square" rtlCol="0">
            <a:spAutoFit/>
          </a:bodyPr>
          <a:lstStyle/>
          <a:p>
            <a:pPr algn="ctr"/>
            <a:r>
              <a:rPr kumimoji="1" lang="en-US" altLang="ja-JP" sz="1300" b="1" dirty="0">
                <a:latin typeface="メイリオ" panose="020B0604030504040204" pitchFamily="50" charset="-128"/>
                <a:ea typeface="メイリオ" panose="020B0604030504040204" pitchFamily="50" charset="-128"/>
              </a:rPr>
              <a:t>000-0000-0000</a:t>
            </a:r>
          </a:p>
        </p:txBody>
      </p:sp>
      <p:sp>
        <p:nvSpPr>
          <p:cNvPr id="65" name="テキスト ボックス 64">
            <a:extLst>
              <a:ext uri="{FF2B5EF4-FFF2-40B4-BE49-F238E27FC236}">
                <a16:creationId xmlns:a16="http://schemas.microsoft.com/office/drawing/2014/main" id="{DD1F50E5-5588-6AAC-1FE6-364831B5062C}"/>
              </a:ext>
            </a:extLst>
          </p:cNvPr>
          <p:cNvSpPr txBox="1"/>
          <p:nvPr/>
        </p:nvSpPr>
        <p:spPr>
          <a:xfrm>
            <a:off x="4543411" y="4633530"/>
            <a:ext cx="1495880" cy="769441"/>
          </a:xfrm>
          <a:prstGeom prst="rect">
            <a:avLst/>
          </a:prstGeom>
          <a:noFill/>
        </p:spPr>
        <p:txBody>
          <a:bodyPr wrap="square" rtlCol="0">
            <a:spAutoFit/>
          </a:bodyPr>
          <a:lstStyle/>
          <a:p>
            <a:pPr algn="ctr"/>
            <a:r>
              <a:rPr kumimoji="1" lang="ja-JP" altLang="en-US" sz="1300" b="1" dirty="0">
                <a:latin typeface="メイリオ" panose="020B0604030504040204" pitchFamily="50" charset="-128"/>
                <a:ea typeface="メイリオ" panose="020B0604030504040204" pitchFamily="50" charset="-128"/>
              </a:rPr>
              <a:t>＜部長へ報告＞</a:t>
            </a:r>
            <a:endParaRPr kumimoji="1" lang="en-US" altLang="ja-JP" sz="1300" b="1" dirty="0">
              <a:latin typeface="メイリオ" panose="020B0604030504040204" pitchFamily="50" charset="-128"/>
              <a:ea typeface="メイリオ" panose="020B0604030504040204" pitchFamily="50" charset="-128"/>
            </a:endParaRPr>
          </a:p>
          <a:p>
            <a:pPr algn="ctr"/>
            <a:endParaRPr kumimoji="1" lang="en-US" altLang="ja-JP" sz="500" b="1" dirty="0">
              <a:latin typeface="メイリオ" panose="020B0604030504040204" pitchFamily="50" charset="-128"/>
              <a:ea typeface="メイリオ" panose="020B0604030504040204" pitchFamily="50" charset="-128"/>
            </a:endParaRPr>
          </a:p>
          <a:p>
            <a:pPr algn="ctr"/>
            <a:r>
              <a:rPr kumimoji="1" lang="ja-JP" altLang="en-US" sz="1300" b="1" dirty="0">
                <a:latin typeface="メイリオ" panose="020B0604030504040204" pitchFamily="50" charset="-128"/>
                <a:ea typeface="メイリオ" panose="020B0604030504040204" pitchFamily="50" charset="-128"/>
              </a:rPr>
              <a:t>〇〇〇〇〇</a:t>
            </a:r>
            <a:endParaRPr kumimoji="1" lang="en-US" altLang="ja-JP" sz="1300" b="1" dirty="0">
              <a:latin typeface="メイリオ" panose="020B0604030504040204" pitchFamily="50" charset="-128"/>
              <a:ea typeface="メイリオ" panose="020B0604030504040204" pitchFamily="50" charset="-128"/>
            </a:endParaRPr>
          </a:p>
          <a:p>
            <a:pPr algn="ctr"/>
            <a:r>
              <a:rPr kumimoji="1" lang="ja-JP" altLang="en-US" sz="1300" b="1" dirty="0">
                <a:latin typeface="メイリオ" panose="020B0604030504040204" pitchFamily="50" charset="-128"/>
                <a:ea typeface="メイリオ" panose="020B0604030504040204" pitchFamily="50" charset="-128"/>
              </a:rPr>
              <a:t>〇〇〇〇〇</a:t>
            </a:r>
            <a:endParaRPr kumimoji="1" lang="en-US" altLang="ja-JP" sz="1300" b="1" dirty="0">
              <a:latin typeface="メイリオ" panose="020B0604030504040204" pitchFamily="50" charset="-128"/>
              <a:ea typeface="メイリオ" panose="020B0604030504040204" pitchFamily="50" charset="-128"/>
            </a:endParaRPr>
          </a:p>
        </p:txBody>
      </p:sp>
      <p:sp>
        <p:nvSpPr>
          <p:cNvPr id="109" name="正方形/長方形 108">
            <a:extLst>
              <a:ext uri="{FF2B5EF4-FFF2-40B4-BE49-F238E27FC236}">
                <a16:creationId xmlns:a16="http://schemas.microsoft.com/office/drawing/2014/main" id="{A7D93C19-6FE8-72E9-C452-1ED92B21A374}"/>
              </a:ext>
            </a:extLst>
          </p:cNvPr>
          <p:cNvSpPr/>
          <p:nvPr/>
        </p:nvSpPr>
        <p:spPr>
          <a:xfrm>
            <a:off x="228398" y="2454549"/>
            <a:ext cx="6702640" cy="360992"/>
          </a:xfrm>
          <a:prstGeom prst="rect">
            <a:avLst/>
          </a:prstGeom>
          <a:solidFill>
            <a:srgbClr val="4D4D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正方形/長方形 107">
            <a:extLst>
              <a:ext uri="{FF2B5EF4-FFF2-40B4-BE49-F238E27FC236}">
                <a16:creationId xmlns:a16="http://schemas.microsoft.com/office/drawing/2014/main" id="{9B3C4770-B2C8-A79B-61B4-7C2CC0452F57}"/>
              </a:ext>
            </a:extLst>
          </p:cNvPr>
          <p:cNvSpPr/>
          <p:nvPr/>
        </p:nvSpPr>
        <p:spPr>
          <a:xfrm>
            <a:off x="238255" y="932140"/>
            <a:ext cx="6702640" cy="360992"/>
          </a:xfrm>
          <a:prstGeom prst="rect">
            <a:avLst/>
          </a:prstGeom>
          <a:solidFill>
            <a:srgbClr val="4D4D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05A8F96C-495E-B062-5B78-EB6BEF9CB56E}"/>
              </a:ext>
            </a:extLst>
          </p:cNvPr>
          <p:cNvSpPr/>
          <p:nvPr/>
        </p:nvSpPr>
        <p:spPr>
          <a:xfrm>
            <a:off x="1993016" y="150673"/>
            <a:ext cx="3164649" cy="276999"/>
          </a:xfrm>
          <a:prstGeom prst="rect">
            <a:avLst/>
          </a:prstGeom>
          <a:noFill/>
        </p:spPr>
        <p:txBody>
          <a:bodyPr wrap="none" lIns="91440" tIns="45720" rIns="91440" bIns="45720">
            <a:spAutoFit/>
          </a:bodyPr>
          <a:lstStyle/>
          <a:p>
            <a:pPr algn="ctr"/>
            <a:r>
              <a:rPr lang="ja-JP" altLang="en-US" sz="1200" b="1" dirty="0">
                <a:ln w="0">
                  <a:noFill/>
                </a:ln>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200" b="1" dirty="0">
                <a:ln w="0">
                  <a:noFill/>
                </a:ln>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200" b="1" dirty="0">
                <a:ln w="0">
                  <a:noFill/>
                </a:ln>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a:ln w="0">
                  <a:noFill/>
                </a:ln>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b="1" dirty="0">
                <a:ln w="0">
                  <a:noFill/>
                </a:ln>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a:ln w="0">
                  <a:noFill/>
                </a:ln>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a:ln w="0">
                  <a:noFill/>
                </a:ln>
                <a:latin typeface="メイリオ" panose="020B0604030504040204" pitchFamily="50" charset="-128"/>
                <a:ea typeface="メイリオ" panose="020B0604030504040204" pitchFamily="50" charset="-128"/>
                <a:cs typeface="メイリオ" panose="020B0604030504040204" pitchFamily="50" charset="-128"/>
              </a:rPr>
              <a:t>日 改正労働安全衛生規則施行</a:t>
            </a:r>
          </a:p>
        </p:txBody>
      </p:sp>
      <p:sp>
        <p:nvSpPr>
          <p:cNvPr id="24" name="正方形/長方形 23">
            <a:extLst>
              <a:ext uri="{FF2B5EF4-FFF2-40B4-BE49-F238E27FC236}">
                <a16:creationId xmlns:a16="http://schemas.microsoft.com/office/drawing/2014/main" id="{5183F575-24FF-C6C2-F85C-6EC9C05735AC}"/>
              </a:ext>
            </a:extLst>
          </p:cNvPr>
          <p:cNvSpPr/>
          <p:nvPr/>
        </p:nvSpPr>
        <p:spPr>
          <a:xfrm>
            <a:off x="245538" y="1296618"/>
            <a:ext cx="6669114" cy="1031051"/>
          </a:xfrm>
          <a:prstGeom prst="rect">
            <a:avLst/>
          </a:prstGeom>
          <a:noFill/>
        </p:spPr>
        <p:txBody>
          <a:bodyPr wrap="square" lIns="91440" tIns="45720" rIns="91440" bIns="45720">
            <a:spAutoFit/>
          </a:bodyPr>
          <a:lstStyle/>
          <a:p>
            <a:r>
              <a:rPr lang="ja-JP" altLang="en-US" sz="1300" b="1" dirty="0">
                <a:ln w="0">
                  <a:noFill/>
                </a:ln>
                <a:latin typeface="メイリオ" panose="020B0604030504040204" pitchFamily="50" charset="-128"/>
                <a:ea typeface="メイリオ" panose="020B0604030504040204" pitchFamily="50" charset="-128"/>
                <a:cs typeface="メイリオ" panose="020B0604030504040204" pitchFamily="50" charset="-128"/>
              </a:rPr>
              <a:t>■熱中症アラート「暑さ指数（</a:t>
            </a:r>
            <a:r>
              <a:rPr lang="en-US" altLang="ja-JP" sz="1300" b="1" dirty="0">
                <a:ln w="0">
                  <a:noFill/>
                </a:ln>
                <a:latin typeface="メイリオ" panose="020B0604030504040204" pitchFamily="50" charset="-128"/>
                <a:ea typeface="メイリオ" panose="020B0604030504040204" pitchFamily="50" charset="-128"/>
                <a:cs typeface="メイリオ" panose="020B0604030504040204" pitchFamily="50" charset="-128"/>
              </a:rPr>
              <a:t>WBGT</a:t>
            </a:r>
            <a:r>
              <a:rPr lang="ja-JP" altLang="en-US" sz="1300" b="1" dirty="0">
                <a:ln w="0">
                  <a:noFill/>
                </a:ln>
                <a:latin typeface="メイリオ" panose="020B0604030504040204" pitchFamily="50" charset="-128"/>
                <a:ea typeface="メイリオ" panose="020B0604030504040204" pitchFamily="50" charset="-128"/>
                <a:cs typeface="メイリオ" panose="020B0604030504040204" pitchFamily="50" charset="-128"/>
              </a:rPr>
              <a:t>）」情報の確認及び朝礼時等での周知</a:t>
            </a:r>
            <a:endParaRPr lang="en-US" altLang="ja-JP" sz="1300" b="1" dirty="0">
              <a:ln w="0">
                <a:noFill/>
              </a:ln>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a:ln w="0">
                <a:noFill/>
              </a:ln>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a:ln w="0">
                  <a:noFill/>
                </a:ln>
                <a:latin typeface="メイリオ" panose="020B0604030504040204" pitchFamily="50" charset="-128"/>
                <a:ea typeface="メイリオ" panose="020B0604030504040204" pitchFamily="50" charset="-128"/>
                <a:cs typeface="メイリオ" panose="020B0604030504040204" pitchFamily="50" charset="-128"/>
              </a:rPr>
              <a:t>■朝礼時や現場巡視の際に作業員へ声掛けを行い、普段との様子の違いを確認</a:t>
            </a:r>
            <a:endParaRPr lang="en-US" altLang="ja-JP" sz="1300" b="1" dirty="0">
              <a:ln w="0">
                <a:noFill/>
              </a:ln>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a:ln w="0">
                <a:noFill/>
              </a:ln>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a:ln w="0">
                  <a:noFill/>
                </a:ln>
                <a:latin typeface="メイリオ" panose="020B0604030504040204" pitchFamily="50" charset="-128"/>
                <a:ea typeface="メイリオ" panose="020B0604030504040204" pitchFamily="50" charset="-128"/>
                <a:cs typeface="メイリオ" panose="020B0604030504040204" pitchFamily="50" charset="-128"/>
              </a:rPr>
              <a:t>■単独作業は避け、声を掛け合う</a:t>
            </a:r>
            <a:endParaRPr lang="en-US" altLang="ja-JP" sz="1300" b="1" dirty="0">
              <a:ln w="0">
                <a:noFill/>
              </a:ln>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a:ln w="0">
                <a:noFill/>
              </a:ln>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a:ln w="0">
                  <a:noFill/>
                </a:ln>
                <a:latin typeface="メイリオ" panose="020B0604030504040204" pitchFamily="50" charset="-128"/>
                <a:ea typeface="メイリオ" panose="020B0604030504040204" pitchFamily="50" charset="-128"/>
                <a:cs typeface="メイリオ" panose="020B0604030504040204" pitchFamily="50" charset="-128"/>
              </a:rPr>
              <a:t>■事務所や休憩所に、いつでも水分塩分を補給できるよう飲料水やタブレット等を常備</a:t>
            </a:r>
          </a:p>
        </p:txBody>
      </p:sp>
      <p:sp>
        <p:nvSpPr>
          <p:cNvPr id="27" name="正方形/長方形 26">
            <a:extLst>
              <a:ext uri="{FF2B5EF4-FFF2-40B4-BE49-F238E27FC236}">
                <a16:creationId xmlns:a16="http://schemas.microsoft.com/office/drawing/2014/main" id="{45B63352-01E5-046B-7BA3-C7192859D5DF}"/>
              </a:ext>
            </a:extLst>
          </p:cNvPr>
          <p:cNvSpPr/>
          <p:nvPr/>
        </p:nvSpPr>
        <p:spPr>
          <a:xfrm>
            <a:off x="238255" y="954550"/>
            <a:ext cx="5929828" cy="307777"/>
          </a:xfrm>
          <a:prstGeom prst="rect">
            <a:avLst/>
          </a:prstGeom>
          <a:noFill/>
        </p:spPr>
        <p:txBody>
          <a:bodyPr wrap="none" lIns="91440" tIns="45720" rIns="91440" bIns="45720">
            <a:spAutoFit/>
          </a:bodyPr>
          <a:lstStyle/>
          <a:p>
            <a:r>
              <a:rPr lang="en-US" altLang="ja-JP" sz="1400" b="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．声を掛けやすい環境づくりと作業に応じた熱中症対策グッズの活用</a:t>
            </a:r>
            <a:endParaRPr lang="ja-JP" altLang="en-US" sz="1600" b="1" i="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DC1D5639-37FF-A596-3B72-A85E531CEE90}"/>
              </a:ext>
            </a:extLst>
          </p:cNvPr>
          <p:cNvSpPr/>
          <p:nvPr/>
        </p:nvSpPr>
        <p:spPr>
          <a:xfrm>
            <a:off x="238255" y="2494094"/>
            <a:ext cx="4134465" cy="307777"/>
          </a:xfrm>
          <a:prstGeom prst="rect">
            <a:avLst/>
          </a:prstGeom>
          <a:noFill/>
        </p:spPr>
        <p:txBody>
          <a:bodyPr wrap="none" lIns="91440" tIns="45720" rIns="91440" bIns="45720">
            <a:spAutoFit/>
          </a:bodyPr>
          <a:lstStyle/>
          <a:p>
            <a:r>
              <a:rPr lang="en-US" altLang="ja-JP" sz="1400" b="1" i="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400" b="1" i="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．熱中症対策のフローをみんなで確認し合おう</a:t>
            </a:r>
            <a:endParaRPr lang="ja-JP" altLang="en-US" sz="1600" b="1" i="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a:extLst>
              <a:ext uri="{FF2B5EF4-FFF2-40B4-BE49-F238E27FC236}">
                <a16:creationId xmlns:a16="http://schemas.microsoft.com/office/drawing/2014/main" id="{286641C8-E49C-C73F-07EE-EC388BBFC306}"/>
              </a:ext>
            </a:extLst>
          </p:cNvPr>
          <p:cNvGrpSpPr/>
          <p:nvPr/>
        </p:nvGrpSpPr>
        <p:grpSpPr>
          <a:xfrm>
            <a:off x="4395177" y="2258101"/>
            <a:ext cx="2595364" cy="756276"/>
            <a:chOff x="4467424" y="4952124"/>
            <a:chExt cx="2595364" cy="756276"/>
          </a:xfrm>
        </p:grpSpPr>
        <p:sp>
          <p:nvSpPr>
            <p:cNvPr id="44" name="楕円 43">
              <a:extLst>
                <a:ext uri="{FF2B5EF4-FFF2-40B4-BE49-F238E27FC236}">
                  <a16:creationId xmlns:a16="http://schemas.microsoft.com/office/drawing/2014/main" id="{06121CB8-B9AF-34CC-97D3-1DCF08032C52}"/>
                </a:ext>
              </a:extLst>
            </p:cNvPr>
            <p:cNvSpPr/>
            <p:nvPr/>
          </p:nvSpPr>
          <p:spPr>
            <a:xfrm>
              <a:off x="4467424" y="4956924"/>
              <a:ext cx="751476" cy="751476"/>
            </a:xfrm>
            <a:prstGeom prst="ellipse">
              <a:avLst/>
            </a:prstGeom>
            <a:gradFill flip="none" rotWithShape="1">
              <a:gsLst>
                <a:gs pos="0">
                  <a:srgbClr val="FFCCCC"/>
                </a:gs>
                <a:gs pos="90000">
                  <a:srgbClr val="FF0000"/>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074C4930-FD15-E389-2F04-FDE56F95B809}"/>
                </a:ext>
              </a:extLst>
            </p:cNvPr>
            <p:cNvSpPr/>
            <p:nvPr/>
          </p:nvSpPr>
          <p:spPr>
            <a:xfrm>
              <a:off x="5389368" y="4952124"/>
              <a:ext cx="751476" cy="751476"/>
            </a:xfrm>
            <a:prstGeom prst="ellipse">
              <a:avLst/>
            </a:prstGeom>
            <a:gradFill flip="none" rotWithShape="1">
              <a:gsLst>
                <a:gs pos="0">
                  <a:srgbClr val="FFD595"/>
                </a:gs>
                <a:gs pos="88000">
                  <a:srgbClr val="FF9900"/>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楕円 45">
              <a:extLst>
                <a:ext uri="{FF2B5EF4-FFF2-40B4-BE49-F238E27FC236}">
                  <a16:creationId xmlns:a16="http://schemas.microsoft.com/office/drawing/2014/main" id="{BE50D234-91CA-D713-E825-F178FEF0C6DD}"/>
                </a:ext>
              </a:extLst>
            </p:cNvPr>
            <p:cNvSpPr/>
            <p:nvPr/>
          </p:nvSpPr>
          <p:spPr>
            <a:xfrm>
              <a:off x="6311312" y="4952124"/>
              <a:ext cx="751476" cy="751476"/>
            </a:xfrm>
            <a:prstGeom prst="ellipse">
              <a:avLst/>
            </a:prstGeom>
            <a:gradFill flip="none" rotWithShape="1">
              <a:gsLst>
                <a:gs pos="0">
                  <a:srgbClr val="8ABDE2"/>
                </a:gs>
                <a:gs pos="98000">
                  <a:srgbClr val="0070C0"/>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二等辺三角形 46">
              <a:extLst>
                <a:ext uri="{FF2B5EF4-FFF2-40B4-BE49-F238E27FC236}">
                  <a16:creationId xmlns:a16="http://schemas.microsoft.com/office/drawing/2014/main" id="{A859B642-1E72-701F-2CEA-765AF68371E8}"/>
                </a:ext>
              </a:extLst>
            </p:cNvPr>
            <p:cNvSpPr/>
            <p:nvPr/>
          </p:nvSpPr>
          <p:spPr>
            <a:xfrm rot="5400000">
              <a:off x="5185493" y="5277153"/>
              <a:ext cx="237281" cy="111017"/>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二等辺三角形 47">
              <a:extLst>
                <a:ext uri="{FF2B5EF4-FFF2-40B4-BE49-F238E27FC236}">
                  <a16:creationId xmlns:a16="http://schemas.microsoft.com/office/drawing/2014/main" id="{93437F09-D4B2-A908-1B21-669A38786900}"/>
                </a:ext>
              </a:extLst>
            </p:cNvPr>
            <p:cNvSpPr/>
            <p:nvPr/>
          </p:nvSpPr>
          <p:spPr>
            <a:xfrm rot="5400000">
              <a:off x="6107437" y="5277153"/>
              <a:ext cx="237281" cy="111017"/>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正方形/長方形 48">
              <a:extLst>
                <a:ext uri="{FF2B5EF4-FFF2-40B4-BE49-F238E27FC236}">
                  <a16:creationId xmlns:a16="http://schemas.microsoft.com/office/drawing/2014/main" id="{ECD84AD9-A7AC-EFB8-FA39-975596363E87}"/>
                </a:ext>
              </a:extLst>
            </p:cNvPr>
            <p:cNvSpPr/>
            <p:nvPr/>
          </p:nvSpPr>
          <p:spPr>
            <a:xfrm>
              <a:off x="4566088" y="5227970"/>
              <a:ext cx="567748" cy="231753"/>
            </a:xfrm>
            <a:prstGeom prst="rect">
              <a:avLst/>
            </a:prstGeom>
            <a:noFill/>
          </p:spPr>
          <p:txBody>
            <a:bodyPr wrap="none" lIns="91440" tIns="45720" rIns="91440" bIns="45720">
              <a:prstTxWarp prst="textPlain">
                <a:avLst/>
              </a:prstTxWarp>
              <a:spAutoFit/>
            </a:bodyPr>
            <a:lstStyle/>
            <a:p>
              <a:r>
                <a:rPr lang="ja-JP" altLang="en-US" sz="1400" b="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見つける</a:t>
              </a:r>
            </a:p>
          </p:txBody>
        </p:sp>
        <p:sp>
          <p:nvSpPr>
            <p:cNvPr id="50" name="正方形/長方形 49">
              <a:extLst>
                <a:ext uri="{FF2B5EF4-FFF2-40B4-BE49-F238E27FC236}">
                  <a16:creationId xmlns:a16="http://schemas.microsoft.com/office/drawing/2014/main" id="{F228516E-7342-70CA-4E4E-2910799138F0}"/>
                </a:ext>
              </a:extLst>
            </p:cNvPr>
            <p:cNvSpPr/>
            <p:nvPr/>
          </p:nvSpPr>
          <p:spPr>
            <a:xfrm>
              <a:off x="5496222" y="5211985"/>
              <a:ext cx="567748" cy="231753"/>
            </a:xfrm>
            <a:prstGeom prst="rect">
              <a:avLst/>
            </a:prstGeom>
            <a:noFill/>
          </p:spPr>
          <p:txBody>
            <a:bodyPr wrap="none" lIns="91440" tIns="45720" rIns="91440" bIns="45720">
              <a:prstTxWarp prst="textPlain">
                <a:avLst/>
              </a:prstTxWarp>
              <a:spAutoFit/>
            </a:bodyPr>
            <a:lstStyle/>
            <a:p>
              <a:r>
                <a:rPr lang="ja-JP" altLang="en-US" sz="1400" b="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判断する</a:t>
              </a:r>
            </a:p>
          </p:txBody>
        </p:sp>
        <p:sp>
          <p:nvSpPr>
            <p:cNvPr id="51" name="正方形/長方形 50">
              <a:extLst>
                <a:ext uri="{FF2B5EF4-FFF2-40B4-BE49-F238E27FC236}">
                  <a16:creationId xmlns:a16="http://schemas.microsoft.com/office/drawing/2014/main" id="{A4C3C83C-D292-5D92-D455-1D463C55961F}"/>
                </a:ext>
              </a:extLst>
            </p:cNvPr>
            <p:cNvSpPr/>
            <p:nvPr/>
          </p:nvSpPr>
          <p:spPr>
            <a:xfrm>
              <a:off x="6419733" y="5207395"/>
              <a:ext cx="567748" cy="231753"/>
            </a:xfrm>
            <a:prstGeom prst="rect">
              <a:avLst/>
            </a:prstGeom>
            <a:noFill/>
          </p:spPr>
          <p:txBody>
            <a:bodyPr wrap="none" lIns="91440" tIns="45720" rIns="91440" bIns="45720">
              <a:prstTxWarp prst="textPlain">
                <a:avLst/>
              </a:prstTxWarp>
              <a:spAutoFit/>
            </a:bodyPr>
            <a:lstStyle/>
            <a:p>
              <a:r>
                <a:rPr lang="ja-JP" altLang="en-US" sz="1400" b="1" dirty="0">
                  <a:ln w="0">
                    <a:no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対処する</a:t>
              </a:r>
            </a:p>
          </p:txBody>
        </p:sp>
      </p:grpSp>
      <p:sp>
        <p:nvSpPr>
          <p:cNvPr id="32" name="四角形: 角を丸くする 31">
            <a:extLst>
              <a:ext uri="{FF2B5EF4-FFF2-40B4-BE49-F238E27FC236}">
                <a16:creationId xmlns:a16="http://schemas.microsoft.com/office/drawing/2014/main" id="{49F0E18E-0C62-D135-406B-BB3FD3DB3F6E}"/>
              </a:ext>
            </a:extLst>
          </p:cNvPr>
          <p:cNvSpPr/>
          <p:nvPr/>
        </p:nvSpPr>
        <p:spPr>
          <a:xfrm>
            <a:off x="330548" y="2997530"/>
            <a:ext cx="3658086" cy="981601"/>
          </a:xfrm>
          <a:prstGeom prst="roundRect">
            <a:avLst>
              <a:gd name="adj" fmla="val 12231"/>
            </a:avLst>
          </a:prstGeom>
          <a:solidFill>
            <a:schemeClr val="bg1"/>
          </a:solid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3E5AFDED-87EC-8EC9-4BCE-EC132C1734CA}"/>
              </a:ext>
            </a:extLst>
          </p:cNvPr>
          <p:cNvSpPr txBox="1"/>
          <p:nvPr/>
        </p:nvSpPr>
        <p:spPr>
          <a:xfrm>
            <a:off x="411835" y="9135026"/>
            <a:ext cx="6395017" cy="769441"/>
          </a:xfrm>
          <a:prstGeom prst="rect">
            <a:avLst/>
          </a:prstGeom>
          <a:noFill/>
        </p:spPr>
        <p:txBody>
          <a:bodyPr wrap="square" rtlCol="0">
            <a:spAutoFit/>
          </a:bodyPr>
          <a:lstStyle/>
          <a:p>
            <a:r>
              <a:rPr kumimoji="1" lang="ja-JP" altLang="en-US" sz="1300" b="1" dirty="0">
                <a:latin typeface="メイリオ" panose="020B0604030504040204" pitchFamily="50" charset="-128"/>
                <a:ea typeface="メイリオ" panose="020B0604030504040204" pitchFamily="50" charset="-128"/>
              </a:rPr>
              <a:t>■帰宅後、家族等に熱中症症状があったことを知らせ経過を診てもらう。</a:t>
            </a:r>
            <a:endParaRPr kumimoji="1" lang="en-US" altLang="ja-JP" sz="1300" b="1" dirty="0">
              <a:latin typeface="メイリオ" panose="020B0604030504040204" pitchFamily="50" charset="-128"/>
              <a:ea typeface="メイリオ" panose="020B0604030504040204" pitchFamily="50" charset="-128"/>
            </a:endParaRPr>
          </a:p>
          <a:p>
            <a:endParaRPr kumimoji="1" lang="en-US" altLang="ja-JP" sz="500" b="1" dirty="0">
              <a:latin typeface="メイリオ" panose="020B0604030504040204" pitchFamily="50" charset="-128"/>
              <a:ea typeface="メイリオ" panose="020B0604030504040204" pitchFamily="50" charset="-128"/>
            </a:endParaRPr>
          </a:p>
          <a:p>
            <a:r>
              <a:rPr kumimoji="1" lang="ja-JP" altLang="en-US" sz="1300" b="1" dirty="0">
                <a:latin typeface="メイリオ" panose="020B0604030504040204" pitchFamily="50" charset="-128"/>
                <a:ea typeface="メイリオ" panose="020B0604030504040204" pitchFamily="50" charset="-128"/>
              </a:rPr>
              <a:t>■体調急変等により症状が悪化した場合、家族など周囲の人に助けを求め、直ちに</a:t>
            </a:r>
            <a:endParaRPr kumimoji="1" lang="en-US" altLang="ja-JP" sz="1300" b="1" dirty="0">
              <a:latin typeface="メイリオ" panose="020B0604030504040204" pitchFamily="50" charset="-128"/>
              <a:ea typeface="メイリオ" panose="020B0604030504040204" pitchFamily="50" charset="-128"/>
            </a:endParaRPr>
          </a:p>
          <a:p>
            <a:r>
              <a:rPr kumimoji="1" lang="ja-JP" altLang="en-US" sz="1300" b="1" dirty="0">
                <a:latin typeface="メイリオ" panose="020B0604030504040204" pitchFamily="50" charset="-128"/>
                <a:ea typeface="メイリオ" panose="020B0604030504040204" pitchFamily="50" charset="-128"/>
              </a:rPr>
              <a:t>　救急隊を要請する　</a:t>
            </a:r>
            <a:r>
              <a:rPr kumimoji="1" lang="ja-JP" altLang="en-US" sz="1300" b="1" dirty="0">
                <a:solidFill>
                  <a:srgbClr val="0070C0"/>
                </a:solidFill>
                <a:latin typeface="メイリオ" panose="020B0604030504040204" pitchFamily="50" charset="-128"/>
                <a:ea typeface="メイリオ" panose="020B0604030504040204" pitchFamily="50" charset="-128"/>
              </a:rPr>
              <a:t>➡</a:t>
            </a:r>
            <a:r>
              <a:rPr kumimoji="1" lang="ja-JP" altLang="en-US" sz="1300" b="1" dirty="0">
                <a:latin typeface="メイリオ" panose="020B0604030504040204" pitchFamily="50" charset="-128"/>
                <a:ea typeface="メイリオ" panose="020B0604030504040204" pitchFamily="50" charset="-128"/>
              </a:rPr>
              <a:t>所属会社責任者および現場責任者へ連絡</a:t>
            </a:r>
          </a:p>
        </p:txBody>
      </p:sp>
      <p:sp>
        <p:nvSpPr>
          <p:cNvPr id="113" name="テキスト ボックス 112">
            <a:extLst>
              <a:ext uri="{FF2B5EF4-FFF2-40B4-BE49-F238E27FC236}">
                <a16:creationId xmlns:a16="http://schemas.microsoft.com/office/drawing/2014/main" id="{063FBC81-CC4A-851F-BE7F-3D5A4DD76FF8}"/>
              </a:ext>
            </a:extLst>
          </p:cNvPr>
          <p:cNvSpPr txBox="1"/>
          <p:nvPr/>
        </p:nvSpPr>
        <p:spPr>
          <a:xfrm>
            <a:off x="253251" y="3291847"/>
            <a:ext cx="3612802" cy="707886"/>
          </a:xfrm>
          <a:prstGeom prst="rect">
            <a:avLst/>
          </a:prstGeom>
          <a:noFill/>
        </p:spPr>
        <p:txBody>
          <a:bodyPr wrap="square" rtlCol="0">
            <a:spAutoFit/>
          </a:bodyPr>
          <a:lstStyle/>
          <a:p>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他覚症状</a:t>
            </a:r>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ふらつき、生あくび、失神、大量の発汗、</a:t>
            </a:r>
            <a:endParaRPr kumimoji="1" lang="en-US" altLang="ja-JP" sz="1000" b="1" dirty="0">
              <a:latin typeface="メイリオ" panose="020B0604030504040204" pitchFamily="50" charset="-128"/>
              <a:ea typeface="メイリオ" panose="020B0604030504040204" pitchFamily="50" charset="-128"/>
            </a:endParaRPr>
          </a:p>
          <a:p>
            <a:r>
              <a:rPr kumimoji="1" lang="ja-JP" altLang="en-US" sz="1000" b="1" dirty="0">
                <a:latin typeface="メイリオ" panose="020B0604030504040204" pitchFamily="50" charset="-128"/>
                <a:ea typeface="メイリオ" panose="020B0604030504040204" pitchFamily="50" charset="-128"/>
              </a:rPr>
              <a:t>　　　　　　けいれん等</a:t>
            </a:r>
            <a:endParaRPr kumimoji="1" lang="en-US" altLang="ja-JP" sz="1000" b="1" dirty="0">
              <a:latin typeface="メイリオ" panose="020B0604030504040204" pitchFamily="50" charset="-128"/>
              <a:ea typeface="メイリオ" panose="020B0604030504040204" pitchFamily="50" charset="-128"/>
            </a:endParaRPr>
          </a:p>
          <a:p>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自覚症状</a:t>
            </a:r>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めまい、筋肉痛・筋肉の硬直</a:t>
            </a:r>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こむら返り</a:t>
            </a:r>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a:t>
            </a:r>
            <a:endParaRPr kumimoji="1" lang="en-US" altLang="ja-JP" sz="1000" b="1" dirty="0">
              <a:latin typeface="メイリオ" panose="020B0604030504040204" pitchFamily="50" charset="-128"/>
              <a:ea typeface="メイリオ" panose="020B0604030504040204" pitchFamily="50" charset="-128"/>
            </a:endParaRPr>
          </a:p>
          <a:p>
            <a:r>
              <a:rPr kumimoji="1" lang="ja-JP" altLang="en-US" sz="1000" b="1" dirty="0">
                <a:latin typeface="メイリオ" panose="020B0604030504040204" pitchFamily="50" charset="-128"/>
                <a:ea typeface="メイリオ" panose="020B0604030504040204" pitchFamily="50" charset="-128"/>
              </a:rPr>
              <a:t>　　　　　　頭痛、不快感、吐き気、倦怠感、高体温等</a:t>
            </a:r>
          </a:p>
        </p:txBody>
      </p:sp>
      <p:sp>
        <p:nvSpPr>
          <p:cNvPr id="125" name="四角形: 角を丸くする 124">
            <a:extLst>
              <a:ext uri="{FF2B5EF4-FFF2-40B4-BE49-F238E27FC236}">
                <a16:creationId xmlns:a16="http://schemas.microsoft.com/office/drawing/2014/main" id="{7113C69A-F7F3-BB00-6F1B-0F99FC9D1FCC}"/>
              </a:ext>
            </a:extLst>
          </p:cNvPr>
          <p:cNvSpPr/>
          <p:nvPr/>
        </p:nvSpPr>
        <p:spPr>
          <a:xfrm>
            <a:off x="340625" y="7303019"/>
            <a:ext cx="1652387" cy="520469"/>
          </a:xfrm>
          <a:prstGeom prst="roundRect">
            <a:avLst>
              <a:gd name="adj" fmla="val 33051"/>
            </a:avLst>
          </a:prstGeom>
          <a:solidFill>
            <a:srgbClr val="FF9900"/>
          </a:solidFill>
          <a:ln w="50800">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126" name="テキスト ボックス 125">
            <a:extLst>
              <a:ext uri="{FF2B5EF4-FFF2-40B4-BE49-F238E27FC236}">
                <a16:creationId xmlns:a16="http://schemas.microsoft.com/office/drawing/2014/main" id="{A4F7E127-1688-46F3-3B61-14EE45C32FE3}"/>
              </a:ext>
            </a:extLst>
          </p:cNvPr>
          <p:cNvSpPr txBox="1"/>
          <p:nvPr/>
        </p:nvSpPr>
        <p:spPr>
          <a:xfrm>
            <a:off x="335585" y="7449946"/>
            <a:ext cx="1662465" cy="292388"/>
          </a:xfrm>
          <a:prstGeom prst="rect">
            <a:avLst/>
          </a:prstGeom>
          <a:noFill/>
        </p:spPr>
        <p:txBody>
          <a:bodyPr wrap="square" rtlCol="0">
            <a:spAutoFit/>
          </a:bodyPr>
          <a:lstStyle/>
          <a:p>
            <a:pPr algn="ctr"/>
            <a:r>
              <a:rPr kumimoji="1" lang="ja-JP" altLang="en-US" sz="1300" b="1" dirty="0">
                <a:solidFill>
                  <a:schemeClr val="bg1"/>
                </a:solidFill>
                <a:latin typeface="メイリオ" panose="020B0604030504040204" pitchFamily="50" charset="-128"/>
                <a:ea typeface="メイリオ" panose="020B0604030504040204" pitchFamily="50" charset="-128"/>
              </a:rPr>
              <a:t>自力での水分摂取</a:t>
            </a:r>
          </a:p>
        </p:txBody>
      </p:sp>
      <p:pic>
        <p:nvPicPr>
          <p:cNvPr id="9" name="図 8">
            <a:extLst>
              <a:ext uri="{FF2B5EF4-FFF2-40B4-BE49-F238E27FC236}">
                <a16:creationId xmlns:a16="http://schemas.microsoft.com/office/drawing/2014/main" id="{68D71588-44A6-9A98-D45B-3986330843CC}"/>
              </a:ext>
            </a:extLst>
          </p:cNvPr>
          <p:cNvPicPr>
            <a:picLocks noChangeAspect="1"/>
          </p:cNvPicPr>
          <p:nvPr/>
        </p:nvPicPr>
        <p:blipFill>
          <a:blip r:embed="rId2"/>
          <a:srcRect b="71262"/>
          <a:stretch>
            <a:fillRect/>
          </a:stretch>
        </p:blipFill>
        <p:spPr>
          <a:xfrm>
            <a:off x="332867" y="3006128"/>
            <a:ext cx="3657917" cy="282077"/>
          </a:xfrm>
          <a:prstGeom prst="rect">
            <a:avLst/>
          </a:prstGeom>
        </p:spPr>
      </p:pic>
      <p:sp>
        <p:nvSpPr>
          <p:cNvPr id="33" name="テキスト ボックス 32">
            <a:extLst>
              <a:ext uri="{FF2B5EF4-FFF2-40B4-BE49-F238E27FC236}">
                <a16:creationId xmlns:a16="http://schemas.microsoft.com/office/drawing/2014/main" id="{3FA14F2C-CBA5-B3BC-D2B0-64D8EA5C447E}"/>
              </a:ext>
            </a:extLst>
          </p:cNvPr>
          <p:cNvSpPr txBox="1"/>
          <p:nvPr/>
        </p:nvSpPr>
        <p:spPr>
          <a:xfrm>
            <a:off x="755578" y="3030140"/>
            <a:ext cx="3064034" cy="292388"/>
          </a:xfrm>
          <a:prstGeom prst="rect">
            <a:avLst/>
          </a:prstGeom>
          <a:noFill/>
        </p:spPr>
        <p:txBody>
          <a:bodyPr wrap="square" rtlCol="0">
            <a:spAutoFit/>
          </a:bodyPr>
          <a:lstStyle/>
          <a:p>
            <a:r>
              <a:rPr kumimoji="1" lang="ja-JP" altLang="en-US" sz="1300" b="1" dirty="0">
                <a:solidFill>
                  <a:schemeClr val="bg1"/>
                </a:solidFill>
                <a:latin typeface="メイリオ" panose="020B0604030504040204" pitchFamily="50" charset="-128"/>
                <a:ea typeface="メイリオ" panose="020B0604030504040204" pitchFamily="50" charset="-128"/>
              </a:rPr>
              <a:t>熱中症のおそれを自覚または発見</a:t>
            </a:r>
          </a:p>
        </p:txBody>
      </p:sp>
      <p:grpSp>
        <p:nvGrpSpPr>
          <p:cNvPr id="16" name="グループ化 15">
            <a:extLst>
              <a:ext uri="{FF2B5EF4-FFF2-40B4-BE49-F238E27FC236}">
                <a16:creationId xmlns:a16="http://schemas.microsoft.com/office/drawing/2014/main" id="{3B1AF4A4-9E82-00C8-7FF9-FBA6C74AFB19}"/>
              </a:ext>
            </a:extLst>
          </p:cNvPr>
          <p:cNvGrpSpPr/>
          <p:nvPr/>
        </p:nvGrpSpPr>
        <p:grpSpPr>
          <a:xfrm>
            <a:off x="340709" y="4384054"/>
            <a:ext cx="3670144" cy="1002203"/>
            <a:chOff x="340709" y="4569798"/>
            <a:chExt cx="3670144" cy="1002203"/>
          </a:xfrm>
        </p:grpSpPr>
        <p:sp>
          <p:nvSpPr>
            <p:cNvPr id="115" name="四角形: 角を丸くする 114">
              <a:extLst>
                <a:ext uri="{FF2B5EF4-FFF2-40B4-BE49-F238E27FC236}">
                  <a16:creationId xmlns:a16="http://schemas.microsoft.com/office/drawing/2014/main" id="{C8089E1B-D854-E8CA-AA67-1F64A606CA74}"/>
                </a:ext>
              </a:extLst>
            </p:cNvPr>
            <p:cNvSpPr/>
            <p:nvPr/>
          </p:nvSpPr>
          <p:spPr>
            <a:xfrm>
              <a:off x="352767" y="4569798"/>
              <a:ext cx="3658086" cy="981601"/>
            </a:xfrm>
            <a:prstGeom prst="roundRect">
              <a:avLst>
                <a:gd name="adj" fmla="val 12231"/>
              </a:avLst>
            </a:prstGeom>
            <a:solidFill>
              <a:schemeClr val="bg1"/>
            </a:solidFill>
            <a:ln w="508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118" name="テキスト ボックス 117">
              <a:extLst>
                <a:ext uri="{FF2B5EF4-FFF2-40B4-BE49-F238E27FC236}">
                  <a16:creationId xmlns:a16="http://schemas.microsoft.com/office/drawing/2014/main" id="{C6E3D4B2-D8A6-C651-C7A8-C549FC6BDA8F}"/>
                </a:ext>
              </a:extLst>
            </p:cNvPr>
            <p:cNvSpPr txBox="1"/>
            <p:nvPr/>
          </p:nvSpPr>
          <p:spPr>
            <a:xfrm>
              <a:off x="352767" y="4864115"/>
              <a:ext cx="3612802" cy="707886"/>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①風通しの良い日陰か、クーラーの効いている休憩所へ移動</a:t>
              </a:r>
            </a:p>
            <a:p>
              <a:r>
                <a:rPr kumimoji="1" lang="ja-JP" altLang="en-US" sz="1000" b="1" dirty="0">
                  <a:latin typeface="メイリオ" panose="020B0604030504040204" pitchFamily="50" charset="-128"/>
                  <a:ea typeface="メイリオ" panose="020B0604030504040204" pitchFamily="50" charset="-128"/>
                </a:rPr>
                <a:t>②衣服を脱がせ、皮膚に水を吹き付け扇風機やうちわで送風</a:t>
              </a:r>
              <a:endParaRPr kumimoji="1" lang="en-US" altLang="ja-JP" sz="1000" b="1" dirty="0">
                <a:latin typeface="メイリオ" panose="020B0604030504040204" pitchFamily="50" charset="-128"/>
                <a:ea typeface="メイリオ" panose="020B0604030504040204" pitchFamily="50" charset="-128"/>
              </a:endParaRPr>
            </a:p>
            <a:p>
              <a:r>
                <a:rPr kumimoji="1" lang="ja-JP" altLang="en-US" sz="1000" b="1" dirty="0">
                  <a:latin typeface="メイリオ" panose="020B0604030504040204" pitchFamily="50" charset="-128"/>
                  <a:ea typeface="メイリオ" panose="020B0604030504040204" pitchFamily="50" charset="-128"/>
                </a:rPr>
                <a:t>　し、体を冷却</a:t>
              </a:r>
            </a:p>
            <a:p>
              <a:r>
                <a:rPr kumimoji="1" lang="ja-JP" altLang="en-US" sz="1000" b="1" dirty="0">
                  <a:latin typeface="メイリオ" panose="020B0604030504040204" pitchFamily="50" charset="-128"/>
                  <a:ea typeface="メイリオ" panose="020B0604030504040204" pitchFamily="50" charset="-128"/>
                </a:rPr>
                <a:t>③冷たい物を首や脇の下、太腿の付け根にあて体を冷却</a:t>
              </a:r>
            </a:p>
          </p:txBody>
        </p:sp>
        <p:pic>
          <p:nvPicPr>
            <p:cNvPr id="11" name="図 10">
              <a:extLst>
                <a:ext uri="{FF2B5EF4-FFF2-40B4-BE49-F238E27FC236}">
                  <a16:creationId xmlns:a16="http://schemas.microsoft.com/office/drawing/2014/main" id="{98A2470D-69F0-00E7-C005-541A81E4C2D8}"/>
                </a:ext>
              </a:extLst>
            </p:cNvPr>
            <p:cNvPicPr>
              <a:picLocks noChangeAspect="1"/>
            </p:cNvPicPr>
            <p:nvPr/>
          </p:nvPicPr>
          <p:blipFill>
            <a:blip r:embed="rId3"/>
            <a:srcRect b="71261"/>
            <a:stretch>
              <a:fillRect/>
            </a:stretch>
          </p:blipFill>
          <p:spPr>
            <a:xfrm>
              <a:off x="340709" y="4583532"/>
              <a:ext cx="3657917" cy="282078"/>
            </a:xfrm>
            <a:prstGeom prst="rect">
              <a:avLst/>
            </a:prstGeom>
          </p:spPr>
        </p:pic>
        <p:sp>
          <p:nvSpPr>
            <p:cNvPr id="116" name="テキスト ボックス 115">
              <a:extLst>
                <a:ext uri="{FF2B5EF4-FFF2-40B4-BE49-F238E27FC236}">
                  <a16:creationId xmlns:a16="http://schemas.microsoft.com/office/drawing/2014/main" id="{7BA65B70-4AA8-1295-01DB-B28D64C47395}"/>
                </a:ext>
              </a:extLst>
            </p:cNvPr>
            <p:cNvSpPr txBox="1"/>
            <p:nvPr/>
          </p:nvSpPr>
          <p:spPr>
            <a:xfrm>
              <a:off x="648203" y="4616463"/>
              <a:ext cx="2597157" cy="292388"/>
            </a:xfrm>
            <a:prstGeom prst="rect">
              <a:avLst/>
            </a:prstGeom>
            <a:noFill/>
          </p:spPr>
          <p:txBody>
            <a:bodyPr wrap="square" rtlCol="0">
              <a:spAutoFit/>
            </a:bodyPr>
            <a:lstStyle/>
            <a:p>
              <a:pPr algn="ctr"/>
              <a:r>
                <a:rPr kumimoji="1" lang="ja-JP" altLang="en-US" sz="1300" b="1" dirty="0">
                  <a:solidFill>
                    <a:schemeClr val="bg1"/>
                  </a:solidFill>
                  <a:latin typeface="メイリオ" panose="020B0604030504040204" pitchFamily="50" charset="-128"/>
                  <a:ea typeface="メイリオ" panose="020B0604030504040204" pitchFamily="50" charset="-128"/>
                </a:rPr>
                <a:t>ただちに作業離脱、身体冷却</a:t>
              </a:r>
            </a:p>
          </p:txBody>
        </p:sp>
      </p:grpSp>
      <p:grpSp>
        <p:nvGrpSpPr>
          <p:cNvPr id="15" name="グループ化 14">
            <a:extLst>
              <a:ext uri="{FF2B5EF4-FFF2-40B4-BE49-F238E27FC236}">
                <a16:creationId xmlns:a16="http://schemas.microsoft.com/office/drawing/2014/main" id="{766804BF-8091-CA1D-F31B-1EE94FE07CFB}"/>
              </a:ext>
            </a:extLst>
          </p:cNvPr>
          <p:cNvGrpSpPr/>
          <p:nvPr/>
        </p:nvGrpSpPr>
        <p:grpSpPr>
          <a:xfrm>
            <a:off x="330843" y="5770578"/>
            <a:ext cx="3685567" cy="1156091"/>
            <a:chOff x="330843" y="5956322"/>
            <a:chExt cx="3685567" cy="1156091"/>
          </a:xfrm>
        </p:grpSpPr>
        <p:sp>
          <p:nvSpPr>
            <p:cNvPr id="121" name="四角形: 角を丸くする 120">
              <a:extLst>
                <a:ext uri="{FF2B5EF4-FFF2-40B4-BE49-F238E27FC236}">
                  <a16:creationId xmlns:a16="http://schemas.microsoft.com/office/drawing/2014/main" id="{E7AA11E9-E92D-CD49-D069-ABCDE4F67C31}"/>
                </a:ext>
              </a:extLst>
            </p:cNvPr>
            <p:cNvSpPr/>
            <p:nvPr/>
          </p:nvSpPr>
          <p:spPr>
            <a:xfrm>
              <a:off x="330844" y="5956322"/>
              <a:ext cx="3658086" cy="1141722"/>
            </a:xfrm>
            <a:prstGeom prst="roundRect">
              <a:avLst>
                <a:gd name="adj" fmla="val 12231"/>
              </a:avLst>
            </a:prstGeom>
            <a:solidFill>
              <a:schemeClr val="bg1"/>
            </a:solidFill>
            <a:ln w="50800">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124" name="テキスト ボックス 123">
              <a:extLst>
                <a:ext uri="{FF2B5EF4-FFF2-40B4-BE49-F238E27FC236}">
                  <a16:creationId xmlns:a16="http://schemas.microsoft.com/office/drawing/2014/main" id="{7F470CC2-24CF-CF02-CB0E-3B2ADFEBEBFC}"/>
                </a:ext>
              </a:extLst>
            </p:cNvPr>
            <p:cNvSpPr txBox="1"/>
            <p:nvPr/>
          </p:nvSpPr>
          <p:spPr>
            <a:xfrm>
              <a:off x="330843" y="6250639"/>
              <a:ext cx="3685567" cy="861774"/>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「意識の有無」だけで判断するのではなく、</a:t>
              </a:r>
            </a:p>
            <a:p>
              <a:r>
                <a:rPr kumimoji="1" lang="ja-JP" altLang="en-US" sz="1000" b="1" dirty="0">
                  <a:latin typeface="メイリオ" panose="020B0604030504040204" pitchFamily="50" charset="-128"/>
                  <a:ea typeface="メイリオ" panose="020B0604030504040204" pitchFamily="50" charset="-128"/>
                </a:rPr>
                <a:t>　①返事がおかしい　②ぼーっとしている</a:t>
              </a:r>
            </a:p>
            <a:p>
              <a:r>
                <a:rPr kumimoji="1" lang="ja-JP" altLang="en-US" sz="1000" b="1" dirty="0">
                  <a:latin typeface="メイリオ" panose="020B0604030504040204" pitchFamily="50" charset="-128"/>
                  <a:ea typeface="メイリオ" panose="020B0604030504040204" pitchFamily="50" charset="-128"/>
                </a:rPr>
                <a:t>など、普段と様子がおかしい場合も異常ありとして扱う。</a:t>
              </a:r>
            </a:p>
            <a:p>
              <a:r>
                <a:rPr kumimoji="1" lang="ja-JP" altLang="en-US" sz="1000" b="1" dirty="0">
                  <a:latin typeface="メイリオ" panose="020B0604030504040204" pitchFamily="50" charset="-128"/>
                  <a:ea typeface="メイリオ" panose="020B0604030504040204" pitchFamily="50" charset="-128"/>
                </a:rPr>
                <a:t>判断に迷う場合は「＃</a:t>
              </a:r>
              <a:r>
                <a:rPr kumimoji="1" lang="en-US" altLang="ja-JP" sz="1000" b="1" dirty="0">
                  <a:latin typeface="メイリオ" panose="020B0604030504040204" pitchFamily="50" charset="-128"/>
                  <a:ea typeface="メイリオ" panose="020B0604030504040204" pitchFamily="50" charset="-128"/>
                </a:rPr>
                <a:t>7119</a:t>
              </a:r>
              <a:r>
                <a:rPr kumimoji="1" lang="ja-JP" altLang="en-US" sz="1000" b="1" dirty="0">
                  <a:latin typeface="メイリオ" panose="020B0604030504040204" pitchFamily="50" charset="-128"/>
                  <a:ea typeface="メイリオ" panose="020B0604030504040204" pitchFamily="50" charset="-128"/>
                </a:rPr>
                <a:t>」など専門機関や医療機関に相談し指示を仰ぐ。</a:t>
              </a:r>
            </a:p>
          </p:txBody>
        </p:sp>
        <p:pic>
          <p:nvPicPr>
            <p:cNvPr id="12" name="図 11">
              <a:extLst>
                <a:ext uri="{FF2B5EF4-FFF2-40B4-BE49-F238E27FC236}">
                  <a16:creationId xmlns:a16="http://schemas.microsoft.com/office/drawing/2014/main" id="{9D1A20F9-777A-CA0E-301C-9B09ABB53CEC}"/>
                </a:ext>
              </a:extLst>
            </p:cNvPr>
            <p:cNvPicPr>
              <a:picLocks noChangeAspect="1"/>
            </p:cNvPicPr>
            <p:nvPr/>
          </p:nvPicPr>
          <p:blipFill>
            <a:blip r:embed="rId4"/>
            <a:srcRect b="72193"/>
            <a:stretch>
              <a:fillRect/>
            </a:stretch>
          </p:blipFill>
          <p:spPr>
            <a:xfrm>
              <a:off x="340625" y="5977702"/>
              <a:ext cx="3657917" cy="272937"/>
            </a:xfrm>
            <a:prstGeom prst="rect">
              <a:avLst/>
            </a:prstGeom>
          </p:spPr>
        </p:pic>
        <p:sp>
          <p:nvSpPr>
            <p:cNvPr id="122" name="テキスト ボックス 121">
              <a:extLst>
                <a:ext uri="{FF2B5EF4-FFF2-40B4-BE49-F238E27FC236}">
                  <a16:creationId xmlns:a16="http://schemas.microsoft.com/office/drawing/2014/main" id="{A81CCECC-56D2-FF12-DBB1-896EAD12E3A2}"/>
                </a:ext>
              </a:extLst>
            </p:cNvPr>
            <p:cNvSpPr txBox="1"/>
            <p:nvPr/>
          </p:nvSpPr>
          <p:spPr>
            <a:xfrm>
              <a:off x="854552" y="6002987"/>
              <a:ext cx="2597157" cy="292388"/>
            </a:xfrm>
            <a:prstGeom prst="rect">
              <a:avLst/>
            </a:prstGeom>
            <a:noFill/>
          </p:spPr>
          <p:txBody>
            <a:bodyPr wrap="square" rtlCol="0">
              <a:spAutoFit/>
            </a:bodyPr>
            <a:lstStyle/>
            <a:p>
              <a:pPr algn="ctr"/>
              <a:r>
                <a:rPr kumimoji="1" lang="ja-JP" altLang="en-US" sz="1300" b="1" dirty="0">
                  <a:solidFill>
                    <a:schemeClr val="bg1"/>
                  </a:solidFill>
                  <a:latin typeface="メイリオ" panose="020B0604030504040204" pitchFamily="50" charset="-128"/>
                  <a:ea typeface="メイリオ" panose="020B0604030504040204" pitchFamily="50" charset="-128"/>
                </a:rPr>
                <a:t>意識の異常等</a:t>
              </a:r>
            </a:p>
          </p:txBody>
        </p:sp>
      </p:grpSp>
      <p:sp>
        <p:nvSpPr>
          <p:cNvPr id="29" name="四角形: 角を丸くする 28">
            <a:extLst>
              <a:ext uri="{FF2B5EF4-FFF2-40B4-BE49-F238E27FC236}">
                <a16:creationId xmlns:a16="http://schemas.microsoft.com/office/drawing/2014/main" id="{D895C849-A576-26E3-E62A-3ACF7A0BE6C0}"/>
              </a:ext>
            </a:extLst>
          </p:cNvPr>
          <p:cNvSpPr/>
          <p:nvPr/>
        </p:nvSpPr>
        <p:spPr>
          <a:xfrm>
            <a:off x="5250495" y="6757191"/>
            <a:ext cx="1632949" cy="1033314"/>
          </a:xfrm>
          <a:prstGeom prst="roundRect">
            <a:avLst>
              <a:gd name="adj" fmla="val 17310"/>
            </a:avLst>
          </a:prstGeom>
          <a:solidFill>
            <a:schemeClr val="bg1"/>
          </a:solidFill>
          <a:ln w="28575">
            <a:solidFill>
              <a:srgbClr val="4D4D4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22B240DB-7940-3D7E-B8EE-E0856119A4D9}"/>
              </a:ext>
            </a:extLst>
          </p:cNvPr>
          <p:cNvSpPr txBox="1"/>
          <p:nvPr/>
        </p:nvSpPr>
        <p:spPr>
          <a:xfrm>
            <a:off x="5239855" y="7505390"/>
            <a:ext cx="1632950" cy="292388"/>
          </a:xfrm>
          <a:prstGeom prst="rect">
            <a:avLst/>
          </a:prstGeom>
          <a:noFill/>
        </p:spPr>
        <p:txBody>
          <a:bodyPr wrap="square" rtlCol="0">
            <a:spAutoFit/>
          </a:bodyPr>
          <a:lstStyle/>
          <a:p>
            <a:pPr algn="ctr"/>
            <a:r>
              <a:rPr kumimoji="1" lang="en-US" altLang="ja-JP" sz="1300" b="1" dirty="0">
                <a:latin typeface="メイリオ" panose="020B0604030504040204" pitchFamily="50" charset="-128"/>
                <a:ea typeface="メイリオ" panose="020B0604030504040204" pitchFamily="50" charset="-128"/>
              </a:rPr>
              <a:t>000-0000-0000</a:t>
            </a:r>
          </a:p>
        </p:txBody>
      </p:sp>
      <p:sp>
        <p:nvSpPr>
          <p:cNvPr id="31" name="テキスト ボックス 30">
            <a:extLst>
              <a:ext uri="{FF2B5EF4-FFF2-40B4-BE49-F238E27FC236}">
                <a16:creationId xmlns:a16="http://schemas.microsoft.com/office/drawing/2014/main" id="{88458404-771E-ED9E-E2F6-AE2BBF953494}"/>
              </a:ext>
            </a:extLst>
          </p:cNvPr>
          <p:cNvSpPr txBox="1"/>
          <p:nvPr/>
        </p:nvSpPr>
        <p:spPr>
          <a:xfrm>
            <a:off x="5250495" y="6758323"/>
            <a:ext cx="1632950" cy="769441"/>
          </a:xfrm>
          <a:prstGeom prst="rect">
            <a:avLst/>
          </a:prstGeom>
          <a:noFill/>
        </p:spPr>
        <p:txBody>
          <a:bodyPr wrap="square" rtlCol="0">
            <a:spAutoFit/>
          </a:bodyPr>
          <a:lstStyle/>
          <a:p>
            <a:pPr algn="ctr"/>
            <a:r>
              <a:rPr kumimoji="1" lang="ja-JP" altLang="en-US" sz="1300" b="1" dirty="0">
                <a:latin typeface="メイリオ" panose="020B0604030504040204" pitchFamily="50" charset="-128"/>
                <a:ea typeface="メイリオ" panose="020B0604030504040204" pitchFamily="50" charset="-128"/>
              </a:rPr>
              <a:t>＜発注者へ報告＞</a:t>
            </a:r>
            <a:endParaRPr kumimoji="1" lang="en-US" altLang="ja-JP" sz="1300" b="1" dirty="0">
              <a:latin typeface="メイリオ" panose="020B0604030504040204" pitchFamily="50" charset="-128"/>
              <a:ea typeface="メイリオ" panose="020B0604030504040204" pitchFamily="50" charset="-128"/>
            </a:endParaRPr>
          </a:p>
          <a:p>
            <a:pPr algn="ctr"/>
            <a:endParaRPr kumimoji="1" lang="en-US" altLang="ja-JP" sz="500" b="1" dirty="0">
              <a:latin typeface="メイリオ" panose="020B0604030504040204" pitchFamily="50" charset="-128"/>
              <a:ea typeface="メイリオ" panose="020B0604030504040204" pitchFamily="50" charset="-128"/>
            </a:endParaRPr>
          </a:p>
          <a:p>
            <a:pPr algn="ctr"/>
            <a:r>
              <a:rPr kumimoji="1" lang="ja-JP" altLang="en-US" sz="1300" b="1" dirty="0">
                <a:latin typeface="メイリオ" panose="020B0604030504040204" pitchFamily="50" charset="-128"/>
                <a:ea typeface="メイリオ" panose="020B0604030504040204" pitchFamily="50" charset="-128"/>
              </a:rPr>
              <a:t>〇〇〇〇〇〇〇</a:t>
            </a:r>
            <a:endParaRPr kumimoji="1" lang="en-US" altLang="ja-JP" sz="1300" b="1" dirty="0">
              <a:latin typeface="メイリオ" panose="020B0604030504040204" pitchFamily="50" charset="-128"/>
              <a:ea typeface="メイリオ" panose="020B0604030504040204" pitchFamily="50" charset="-128"/>
            </a:endParaRPr>
          </a:p>
          <a:p>
            <a:pPr algn="ctr"/>
            <a:r>
              <a:rPr kumimoji="1" lang="ja-JP" altLang="en-US" sz="1300" b="1" dirty="0">
                <a:latin typeface="メイリオ" panose="020B0604030504040204" pitchFamily="50" charset="-128"/>
                <a:ea typeface="メイリオ" panose="020B0604030504040204" pitchFamily="50" charset="-128"/>
              </a:rPr>
              <a:t>〇〇〇〇〇〇</a:t>
            </a:r>
            <a:endParaRPr kumimoji="1" lang="en-US" altLang="ja-JP" sz="1300" b="1" dirty="0">
              <a:latin typeface="メイリオ" panose="020B0604030504040204" pitchFamily="50" charset="-128"/>
              <a:ea typeface="メイリオ" panose="020B0604030504040204" pitchFamily="50" charset="-128"/>
            </a:endParaRPr>
          </a:p>
        </p:txBody>
      </p:sp>
      <p:sp>
        <p:nvSpPr>
          <p:cNvPr id="35" name="四角形: 角を丸くする 34">
            <a:extLst>
              <a:ext uri="{FF2B5EF4-FFF2-40B4-BE49-F238E27FC236}">
                <a16:creationId xmlns:a16="http://schemas.microsoft.com/office/drawing/2014/main" id="{8E9E8657-6E05-4EB8-3D9B-8FDAA81307C0}"/>
              </a:ext>
            </a:extLst>
          </p:cNvPr>
          <p:cNvSpPr/>
          <p:nvPr/>
        </p:nvSpPr>
        <p:spPr>
          <a:xfrm>
            <a:off x="352769" y="8205876"/>
            <a:ext cx="1652387" cy="520469"/>
          </a:xfrm>
          <a:prstGeom prst="roundRect">
            <a:avLst>
              <a:gd name="adj" fmla="val 33051"/>
            </a:avLst>
          </a:prstGeom>
          <a:solidFill>
            <a:srgbClr val="FF9900"/>
          </a:solidFill>
          <a:ln w="50800">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C793D853-221F-AC63-913D-B33E375B1443}"/>
              </a:ext>
            </a:extLst>
          </p:cNvPr>
          <p:cNvSpPr txBox="1"/>
          <p:nvPr/>
        </p:nvSpPr>
        <p:spPr>
          <a:xfrm>
            <a:off x="310123" y="8325223"/>
            <a:ext cx="1662465" cy="292388"/>
          </a:xfrm>
          <a:prstGeom prst="rect">
            <a:avLst/>
          </a:prstGeom>
          <a:noFill/>
        </p:spPr>
        <p:txBody>
          <a:bodyPr wrap="square" rtlCol="0">
            <a:spAutoFit/>
          </a:bodyPr>
          <a:lstStyle/>
          <a:p>
            <a:pPr algn="ctr"/>
            <a:r>
              <a:rPr kumimoji="1" lang="ja-JP" altLang="en-US" sz="1300" b="1" dirty="0">
                <a:solidFill>
                  <a:schemeClr val="bg1"/>
                </a:solidFill>
                <a:latin typeface="メイリオ" panose="020B0604030504040204" pitchFamily="50" charset="-128"/>
                <a:ea typeface="メイリオ" panose="020B0604030504040204" pitchFamily="50" charset="-128"/>
              </a:rPr>
              <a:t>経過観察</a:t>
            </a:r>
          </a:p>
        </p:txBody>
      </p:sp>
      <p:sp>
        <p:nvSpPr>
          <p:cNvPr id="39" name="四角形: 角を丸くする 38">
            <a:extLst>
              <a:ext uri="{FF2B5EF4-FFF2-40B4-BE49-F238E27FC236}">
                <a16:creationId xmlns:a16="http://schemas.microsoft.com/office/drawing/2014/main" id="{F2259A37-A487-B967-5091-5C2179DCF0FF}"/>
              </a:ext>
            </a:extLst>
          </p:cNvPr>
          <p:cNvSpPr/>
          <p:nvPr/>
        </p:nvSpPr>
        <p:spPr>
          <a:xfrm>
            <a:off x="4533897" y="6162437"/>
            <a:ext cx="1652387" cy="348564"/>
          </a:xfrm>
          <a:prstGeom prst="roundRect">
            <a:avLst>
              <a:gd name="adj" fmla="val 33051"/>
            </a:avLst>
          </a:prstGeom>
          <a:solidFill>
            <a:srgbClr val="0070C0"/>
          </a:solidFill>
          <a:ln w="508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AAED3313-02FE-1FC9-FE22-F7C7F5776B75}"/>
              </a:ext>
            </a:extLst>
          </p:cNvPr>
          <p:cNvSpPr txBox="1"/>
          <p:nvPr/>
        </p:nvSpPr>
        <p:spPr>
          <a:xfrm>
            <a:off x="4480191" y="6204172"/>
            <a:ext cx="1759797" cy="292388"/>
          </a:xfrm>
          <a:prstGeom prst="rect">
            <a:avLst/>
          </a:prstGeom>
          <a:noFill/>
        </p:spPr>
        <p:txBody>
          <a:bodyPr wrap="square" rtlCol="0">
            <a:spAutoFit/>
          </a:bodyPr>
          <a:lstStyle/>
          <a:p>
            <a:pPr algn="ctr"/>
            <a:r>
              <a:rPr kumimoji="1" lang="ja-JP" altLang="en-US" sz="1300" b="1" dirty="0">
                <a:ln w="38100">
                  <a:solidFill>
                    <a:schemeClr val="bg1"/>
                  </a:solidFill>
                </a:ln>
                <a:solidFill>
                  <a:schemeClr val="bg1"/>
                </a:solidFill>
                <a:latin typeface="メイリオ" panose="020B0604030504040204" pitchFamily="50" charset="-128"/>
                <a:ea typeface="メイリオ" panose="020B0604030504040204" pitchFamily="50" charset="-128"/>
              </a:rPr>
              <a:t>救急隊要請　</a:t>
            </a:r>
            <a:r>
              <a:rPr kumimoji="1" lang="en-US" altLang="ja-JP" sz="1300" b="1" dirty="0">
                <a:ln w="38100">
                  <a:solidFill>
                    <a:schemeClr val="bg1"/>
                  </a:solidFill>
                </a:ln>
                <a:solidFill>
                  <a:schemeClr val="bg1"/>
                </a:solidFill>
                <a:latin typeface="メイリオ" panose="020B0604030504040204" pitchFamily="50" charset="-128"/>
                <a:ea typeface="メイリオ" panose="020B0604030504040204" pitchFamily="50" charset="-128"/>
              </a:rPr>
              <a:t>119</a:t>
            </a:r>
            <a:r>
              <a:rPr kumimoji="1" lang="ja-JP" altLang="en-US" sz="1300" b="1" dirty="0">
                <a:ln w="38100">
                  <a:solidFill>
                    <a:schemeClr val="bg1"/>
                  </a:solidFill>
                </a:ln>
                <a:solidFill>
                  <a:schemeClr val="bg1"/>
                </a:solidFill>
                <a:latin typeface="メイリオ" panose="020B0604030504040204" pitchFamily="50" charset="-128"/>
                <a:ea typeface="メイリオ" panose="020B0604030504040204" pitchFamily="50" charset="-128"/>
              </a:rPr>
              <a:t>番</a:t>
            </a:r>
          </a:p>
        </p:txBody>
      </p:sp>
      <p:sp>
        <p:nvSpPr>
          <p:cNvPr id="41" name="四角形: 角を丸くする 40">
            <a:extLst>
              <a:ext uri="{FF2B5EF4-FFF2-40B4-BE49-F238E27FC236}">
                <a16:creationId xmlns:a16="http://schemas.microsoft.com/office/drawing/2014/main" id="{6C32E039-CC8F-732A-123A-6C05702CEE4B}"/>
              </a:ext>
            </a:extLst>
          </p:cNvPr>
          <p:cNvSpPr/>
          <p:nvPr/>
        </p:nvSpPr>
        <p:spPr>
          <a:xfrm>
            <a:off x="4533897" y="8204935"/>
            <a:ext cx="1652387" cy="492442"/>
          </a:xfrm>
          <a:prstGeom prst="roundRect">
            <a:avLst>
              <a:gd name="adj" fmla="val 33051"/>
            </a:avLst>
          </a:prstGeom>
          <a:solidFill>
            <a:srgbClr val="0070C0"/>
          </a:solidFill>
          <a:ln w="508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75D1D755-7193-F34B-A8C2-1605D533884B}"/>
              </a:ext>
            </a:extLst>
          </p:cNvPr>
          <p:cNvSpPr txBox="1"/>
          <p:nvPr/>
        </p:nvSpPr>
        <p:spPr>
          <a:xfrm>
            <a:off x="4480191" y="8323457"/>
            <a:ext cx="1759797" cy="292388"/>
          </a:xfrm>
          <a:prstGeom prst="rect">
            <a:avLst/>
          </a:prstGeom>
          <a:noFill/>
        </p:spPr>
        <p:txBody>
          <a:bodyPr wrap="square" rtlCol="0">
            <a:spAutoFit/>
          </a:bodyPr>
          <a:lstStyle/>
          <a:p>
            <a:pPr algn="ctr"/>
            <a:r>
              <a:rPr kumimoji="1" lang="ja-JP" altLang="en-US" sz="1300" b="1" dirty="0">
                <a:solidFill>
                  <a:schemeClr val="bg1"/>
                </a:solidFill>
                <a:latin typeface="メイリオ" panose="020B0604030504040204" pitchFamily="50" charset="-128"/>
                <a:ea typeface="メイリオ" panose="020B0604030504040204" pitchFamily="50" charset="-128"/>
              </a:rPr>
              <a:t>医療機関へ搬送</a:t>
            </a:r>
          </a:p>
        </p:txBody>
      </p:sp>
      <p:pic>
        <p:nvPicPr>
          <p:cNvPr id="5" name="図 4" descr="ヘルメット, 挿絵 が含まれている画像&#10;&#10;自動的に生成された説明">
            <a:extLst>
              <a:ext uri="{FF2B5EF4-FFF2-40B4-BE49-F238E27FC236}">
                <a16:creationId xmlns:a16="http://schemas.microsoft.com/office/drawing/2014/main" id="{D2FF5862-AE8A-95E6-6A9E-C6266759ABE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60080" y="2956888"/>
            <a:ext cx="937643" cy="1161889"/>
          </a:xfrm>
          <a:prstGeom prst="rect">
            <a:avLst/>
          </a:prstGeom>
        </p:spPr>
      </p:pic>
      <p:cxnSp>
        <p:nvCxnSpPr>
          <p:cNvPr id="101" name="コネクタ: カギ線 100">
            <a:extLst>
              <a:ext uri="{FF2B5EF4-FFF2-40B4-BE49-F238E27FC236}">
                <a16:creationId xmlns:a16="http://schemas.microsoft.com/office/drawing/2014/main" id="{3A70AFA5-5EE0-10D9-D62D-57133DD0D997}"/>
              </a:ext>
            </a:extLst>
          </p:cNvPr>
          <p:cNvCxnSpPr>
            <a:cxnSpLocks/>
          </p:cNvCxnSpPr>
          <p:nvPr/>
        </p:nvCxnSpPr>
        <p:spPr>
          <a:xfrm rot="10800000" flipV="1">
            <a:off x="5146194" y="5901127"/>
            <a:ext cx="1228730" cy="246520"/>
          </a:xfrm>
          <a:prstGeom prst="bentConnector3">
            <a:avLst>
              <a:gd name="adj1" fmla="val 100387"/>
            </a:avLst>
          </a:prstGeom>
          <a:ln w="76200">
            <a:solidFill>
              <a:srgbClr val="4D4D4D"/>
            </a:solidFill>
            <a:tailEnd type="triangle" w="lg" len="sm"/>
          </a:ln>
        </p:spPr>
        <p:style>
          <a:lnRef idx="1">
            <a:schemeClr val="accent1"/>
          </a:lnRef>
          <a:fillRef idx="0">
            <a:schemeClr val="accent1"/>
          </a:fillRef>
          <a:effectRef idx="0">
            <a:schemeClr val="accent1"/>
          </a:effectRef>
          <a:fontRef idx="minor">
            <a:schemeClr val="tx1"/>
          </a:fontRef>
        </p:style>
      </p:cxnSp>
      <p:sp>
        <p:nvSpPr>
          <p:cNvPr id="119" name="爆発: 8 pt 118">
            <a:extLst>
              <a:ext uri="{FF2B5EF4-FFF2-40B4-BE49-F238E27FC236}">
                <a16:creationId xmlns:a16="http://schemas.microsoft.com/office/drawing/2014/main" id="{84D76178-9FC9-A12A-6216-E98A844EAA7F}"/>
              </a:ext>
            </a:extLst>
          </p:cNvPr>
          <p:cNvSpPr/>
          <p:nvPr/>
        </p:nvSpPr>
        <p:spPr>
          <a:xfrm>
            <a:off x="1827858" y="7311653"/>
            <a:ext cx="434604" cy="434604"/>
          </a:xfrm>
          <a:prstGeom prst="irregularSeal1">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a:extLst>
              <a:ext uri="{FF2B5EF4-FFF2-40B4-BE49-F238E27FC236}">
                <a16:creationId xmlns:a16="http://schemas.microsoft.com/office/drawing/2014/main" id="{E3D6CA2B-77F8-E1C7-AB05-E1A73AE40137}"/>
              </a:ext>
            </a:extLst>
          </p:cNvPr>
          <p:cNvSpPr txBox="1"/>
          <p:nvPr/>
        </p:nvSpPr>
        <p:spPr>
          <a:xfrm>
            <a:off x="3903880" y="6160778"/>
            <a:ext cx="675229" cy="461665"/>
          </a:xfrm>
          <a:prstGeom prst="rect">
            <a:avLst/>
          </a:prstGeom>
          <a:noFill/>
        </p:spPr>
        <p:txBody>
          <a:bodyPr vert="horz" wrap="square" rtlCol="0" anchor="ctr">
            <a:spAutoFit/>
          </a:bodyPr>
          <a:lstStyle/>
          <a:p>
            <a:pPr algn="ctr"/>
            <a:r>
              <a:rPr kumimoji="1" lang="ja-JP" altLang="en-US" sz="1200" b="1" dirty="0">
                <a:solidFill>
                  <a:srgbClr val="C00000"/>
                </a:solidFill>
                <a:latin typeface="メイリオ" panose="020B0604030504040204" pitchFamily="50" charset="-128"/>
                <a:ea typeface="メイリオ" panose="020B0604030504040204" pitchFamily="50" charset="-128"/>
              </a:rPr>
              <a:t>異常等</a:t>
            </a:r>
            <a:endParaRPr kumimoji="1" lang="en-US" altLang="ja-JP" sz="1200" b="1" dirty="0">
              <a:solidFill>
                <a:srgbClr val="C00000"/>
              </a:solidFill>
              <a:latin typeface="メイリオ" panose="020B0604030504040204" pitchFamily="50" charset="-128"/>
              <a:ea typeface="メイリオ" panose="020B0604030504040204" pitchFamily="50" charset="-128"/>
            </a:endParaRPr>
          </a:p>
          <a:p>
            <a:pPr algn="ctr"/>
            <a:r>
              <a:rPr kumimoji="1" lang="ja-JP" altLang="en-US" sz="1200" b="1" dirty="0">
                <a:solidFill>
                  <a:srgbClr val="C00000"/>
                </a:solidFill>
                <a:latin typeface="メイリオ" panose="020B0604030504040204" pitchFamily="50" charset="-128"/>
                <a:ea typeface="メイリオ" panose="020B0604030504040204" pitchFamily="50" charset="-128"/>
              </a:rPr>
              <a:t>あり</a:t>
            </a:r>
          </a:p>
        </p:txBody>
      </p:sp>
      <p:sp>
        <p:nvSpPr>
          <p:cNvPr id="123" name="テキスト ボックス 122">
            <a:extLst>
              <a:ext uri="{FF2B5EF4-FFF2-40B4-BE49-F238E27FC236}">
                <a16:creationId xmlns:a16="http://schemas.microsoft.com/office/drawing/2014/main" id="{E99B024A-76E4-3013-AA13-1129799A1E5C}"/>
              </a:ext>
            </a:extLst>
          </p:cNvPr>
          <p:cNvSpPr txBox="1"/>
          <p:nvPr/>
        </p:nvSpPr>
        <p:spPr>
          <a:xfrm>
            <a:off x="2116425" y="7404988"/>
            <a:ext cx="981897" cy="276999"/>
          </a:xfrm>
          <a:prstGeom prst="rect">
            <a:avLst/>
          </a:prstGeom>
          <a:noFill/>
        </p:spPr>
        <p:txBody>
          <a:bodyPr vert="horz" wrap="square" rtlCol="0" anchor="ctr">
            <a:spAutoFit/>
          </a:bodyPr>
          <a:lstStyle/>
          <a:p>
            <a:pPr algn="ctr"/>
            <a:r>
              <a:rPr kumimoji="1" lang="ja-JP" altLang="en-US" sz="1200" b="1" dirty="0">
                <a:solidFill>
                  <a:srgbClr val="C00000"/>
                </a:solidFill>
                <a:latin typeface="メイリオ" panose="020B0604030504040204" pitchFamily="50" charset="-128"/>
                <a:ea typeface="メイリオ" panose="020B0604030504040204" pitchFamily="50" charset="-128"/>
              </a:rPr>
              <a:t>できない</a:t>
            </a:r>
          </a:p>
        </p:txBody>
      </p:sp>
      <p:sp>
        <p:nvSpPr>
          <p:cNvPr id="127" name="テキスト ボックス 126">
            <a:extLst>
              <a:ext uri="{FF2B5EF4-FFF2-40B4-BE49-F238E27FC236}">
                <a16:creationId xmlns:a16="http://schemas.microsoft.com/office/drawing/2014/main" id="{182963BA-5CAC-497A-22EB-A69B585EC8D0}"/>
              </a:ext>
            </a:extLst>
          </p:cNvPr>
          <p:cNvSpPr txBox="1"/>
          <p:nvPr/>
        </p:nvSpPr>
        <p:spPr>
          <a:xfrm>
            <a:off x="4480191" y="6208589"/>
            <a:ext cx="1759797" cy="292388"/>
          </a:xfrm>
          <a:prstGeom prst="rect">
            <a:avLst/>
          </a:prstGeom>
          <a:noFill/>
        </p:spPr>
        <p:txBody>
          <a:bodyPr wrap="square" rtlCol="0">
            <a:spAutoFit/>
          </a:bodyPr>
          <a:lstStyle/>
          <a:p>
            <a:pPr algn="ctr"/>
            <a:r>
              <a:rPr kumimoji="1" lang="ja-JP" altLang="en-US" sz="1300" b="1" dirty="0">
                <a:solidFill>
                  <a:srgbClr val="C00000"/>
                </a:solidFill>
                <a:latin typeface="メイリオ" panose="020B0604030504040204" pitchFamily="50" charset="-128"/>
                <a:ea typeface="メイリオ" panose="020B0604030504040204" pitchFamily="50" charset="-128"/>
              </a:rPr>
              <a:t>救急隊要請　</a:t>
            </a:r>
            <a:r>
              <a:rPr kumimoji="1" lang="en-US" altLang="ja-JP" sz="1300" b="1" dirty="0">
                <a:solidFill>
                  <a:srgbClr val="C00000"/>
                </a:solidFill>
                <a:latin typeface="メイリオ" panose="020B0604030504040204" pitchFamily="50" charset="-128"/>
                <a:ea typeface="メイリオ" panose="020B0604030504040204" pitchFamily="50" charset="-128"/>
              </a:rPr>
              <a:t>119</a:t>
            </a:r>
            <a:r>
              <a:rPr kumimoji="1" lang="ja-JP" altLang="en-US" sz="1300" b="1" dirty="0">
                <a:solidFill>
                  <a:srgbClr val="C00000"/>
                </a:solidFill>
                <a:latin typeface="メイリオ" panose="020B0604030504040204" pitchFamily="50" charset="-128"/>
                <a:ea typeface="メイリオ" panose="020B0604030504040204" pitchFamily="50" charset="-128"/>
              </a:rPr>
              <a:t>番</a:t>
            </a:r>
          </a:p>
        </p:txBody>
      </p:sp>
      <p:sp>
        <p:nvSpPr>
          <p:cNvPr id="120" name="爆発: 8 pt 119">
            <a:extLst>
              <a:ext uri="{FF2B5EF4-FFF2-40B4-BE49-F238E27FC236}">
                <a16:creationId xmlns:a16="http://schemas.microsoft.com/office/drawing/2014/main" id="{C95B0515-DDF4-1156-EF53-9F6F2E026559}"/>
              </a:ext>
            </a:extLst>
          </p:cNvPr>
          <p:cNvSpPr/>
          <p:nvPr/>
        </p:nvSpPr>
        <p:spPr>
          <a:xfrm>
            <a:off x="3711302" y="5829596"/>
            <a:ext cx="434604" cy="434604"/>
          </a:xfrm>
          <a:prstGeom prst="irregularSeal1">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 name="直線矢印コネクタ 5">
            <a:extLst>
              <a:ext uri="{FF2B5EF4-FFF2-40B4-BE49-F238E27FC236}">
                <a16:creationId xmlns:a16="http://schemas.microsoft.com/office/drawing/2014/main" id="{864B4F90-AEB2-2C74-ECB0-DB6D6C0D842E}"/>
              </a:ext>
            </a:extLst>
          </p:cNvPr>
          <p:cNvCxnSpPr>
            <a:cxnSpLocks/>
          </p:cNvCxnSpPr>
          <p:nvPr/>
        </p:nvCxnSpPr>
        <p:spPr>
          <a:xfrm>
            <a:off x="5594479" y="4269806"/>
            <a:ext cx="0" cy="337446"/>
          </a:xfrm>
          <a:prstGeom prst="straightConnector1">
            <a:avLst/>
          </a:prstGeom>
          <a:ln w="76200">
            <a:solidFill>
              <a:srgbClr val="4D4D4D"/>
            </a:solidFill>
            <a:tailEnd type="triangle" w="lg" len="sm"/>
          </a:ln>
        </p:spPr>
        <p:style>
          <a:lnRef idx="1">
            <a:schemeClr val="accent1"/>
          </a:lnRef>
          <a:fillRef idx="0">
            <a:schemeClr val="accent1"/>
          </a:fillRef>
          <a:effectRef idx="0">
            <a:schemeClr val="accent1"/>
          </a:effectRef>
          <a:fontRef idx="minor">
            <a:schemeClr val="tx1"/>
          </a:fontRef>
        </p:style>
      </p:cxnSp>
      <p:sp>
        <p:nvSpPr>
          <p:cNvPr id="52" name="四角形: 角を丸くする 51">
            <a:extLst>
              <a:ext uri="{FF2B5EF4-FFF2-40B4-BE49-F238E27FC236}">
                <a16:creationId xmlns:a16="http://schemas.microsoft.com/office/drawing/2014/main" id="{3ED811BA-AB47-BBA7-D139-E9BDD4477BEE}"/>
              </a:ext>
            </a:extLst>
          </p:cNvPr>
          <p:cNvSpPr/>
          <p:nvPr/>
        </p:nvSpPr>
        <p:spPr>
          <a:xfrm>
            <a:off x="4493315" y="3129546"/>
            <a:ext cx="2234510" cy="1205923"/>
          </a:xfrm>
          <a:prstGeom prst="roundRect">
            <a:avLst/>
          </a:prstGeom>
          <a:solidFill>
            <a:schemeClr val="bg1"/>
          </a:solidFill>
          <a:ln w="28575">
            <a:solidFill>
              <a:srgbClr val="4D4D4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00" b="1">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A78DA4A3-D2B1-D4C8-6C44-9DCAD4588A1A}"/>
              </a:ext>
            </a:extLst>
          </p:cNvPr>
          <p:cNvSpPr txBox="1"/>
          <p:nvPr/>
        </p:nvSpPr>
        <p:spPr>
          <a:xfrm>
            <a:off x="4451712" y="3387105"/>
            <a:ext cx="2271996" cy="492443"/>
          </a:xfrm>
          <a:prstGeom prst="rect">
            <a:avLst/>
          </a:prstGeom>
          <a:noFill/>
        </p:spPr>
        <p:txBody>
          <a:bodyPr wrap="square" rtlCol="0">
            <a:spAutoFit/>
          </a:bodyPr>
          <a:lstStyle/>
          <a:p>
            <a:pPr algn="ctr"/>
            <a:r>
              <a:rPr kumimoji="1" lang="ja-JP" altLang="en-US" sz="1300" b="1" dirty="0">
                <a:latin typeface="メイリオ" panose="020B0604030504040204" pitchFamily="50" charset="-128"/>
                <a:ea typeface="メイリオ" panose="020B0604030504040204" pitchFamily="50" charset="-128"/>
              </a:rPr>
              <a:t>現場代理人：〇〇〇〇〇〇</a:t>
            </a:r>
            <a:endParaRPr kumimoji="1" lang="en-US" altLang="ja-JP" sz="1300" b="1" dirty="0">
              <a:latin typeface="メイリオ" panose="020B0604030504040204" pitchFamily="50" charset="-128"/>
              <a:ea typeface="メイリオ" panose="020B0604030504040204" pitchFamily="50" charset="-128"/>
            </a:endParaRPr>
          </a:p>
          <a:p>
            <a:pPr algn="ctr"/>
            <a:r>
              <a:rPr kumimoji="1" lang="en-US" altLang="ja-JP" sz="1300" b="1" dirty="0">
                <a:latin typeface="メイリオ" panose="020B0604030504040204" pitchFamily="50" charset="-128"/>
                <a:ea typeface="メイリオ" panose="020B0604030504040204" pitchFamily="50" charset="-128"/>
              </a:rPr>
              <a:t>000-0000-0000</a:t>
            </a:r>
          </a:p>
        </p:txBody>
      </p:sp>
      <p:sp>
        <p:nvSpPr>
          <p:cNvPr id="54" name="テキスト ボックス 53">
            <a:extLst>
              <a:ext uri="{FF2B5EF4-FFF2-40B4-BE49-F238E27FC236}">
                <a16:creationId xmlns:a16="http://schemas.microsoft.com/office/drawing/2014/main" id="{04FAE5CF-7617-3A8E-02EC-57DEE8A9C06D}"/>
              </a:ext>
            </a:extLst>
          </p:cNvPr>
          <p:cNvSpPr txBox="1"/>
          <p:nvPr/>
        </p:nvSpPr>
        <p:spPr>
          <a:xfrm>
            <a:off x="4677824" y="3856753"/>
            <a:ext cx="1885950" cy="492443"/>
          </a:xfrm>
          <a:prstGeom prst="rect">
            <a:avLst/>
          </a:prstGeom>
          <a:noFill/>
        </p:spPr>
        <p:txBody>
          <a:bodyPr wrap="square" rtlCol="0">
            <a:spAutoFit/>
          </a:bodyPr>
          <a:lstStyle/>
          <a:p>
            <a:pPr algn="ctr"/>
            <a:r>
              <a:rPr kumimoji="1" lang="ja-JP" altLang="en-US" sz="1300" b="1" dirty="0">
                <a:latin typeface="メイリオ" panose="020B0604030504040204" pitchFamily="50" charset="-128"/>
                <a:ea typeface="メイリオ" panose="020B0604030504040204" pitchFamily="50" charset="-128"/>
              </a:rPr>
              <a:t>監理技術者</a:t>
            </a:r>
            <a:endParaRPr kumimoji="1" lang="en-US" altLang="ja-JP" sz="1300" b="1" dirty="0">
              <a:latin typeface="メイリオ" panose="020B0604030504040204" pitchFamily="50" charset="-128"/>
              <a:ea typeface="メイリオ" panose="020B0604030504040204" pitchFamily="50" charset="-128"/>
            </a:endParaRPr>
          </a:p>
          <a:p>
            <a:pPr algn="ctr"/>
            <a:r>
              <a:rPr kumimoji="1" lang="en-US" altLang="ja-JP" sz="1300" b="1" dirty="0">
                <a:latin typeface="メイリオ" panose="020B0604030504040204" pitchFamily="50" charset="-128"/>
                <a:ea typeface="メイリオ" panose="020B0604030504040204" pitchFamily="50" charset="-128"/>
              </a:rPr>
              <a:t>000-0000-0000</a:t>
            </a:r>
          </a:p>
        </p:txBody>
      </p:sp>
      <p:sp>
        <p:nvSpPr>
          <p:cNvPr id="56" name="テキスト ボックス 55">
            <a:extLst>
              <a:ext uri="{FF2B5EF4-FFF2-40B4-BE49-F238E27FC236}">
                <a16:creationId xmlns:a16="http://schemas.microsoft.com/office/drawing/2014/main" id="{3991540B-6FFE-A70F-D1F1-6C4192133CB1}"/>
              </a:ext>
            </a:extLst>
          </p:cNvPr>
          <p:cNvSpPr txBox="1"/>
          <p:nvPr/>
        </p:nvSpPr>
        <p:spPr>
          <a:xfrm>
            <a:off x="4474876" y="3129547"/>
            <a:ext cx="2265650" cy="292388"/>
          </a:xfrm>
          <a:prstGeom prst="rect">
            <a:avLst/>
          </a:prstGeom>
          <a:noFill/>
        </p:spPr>
        <p:txBody>
          <a:bodyPr wrap="square" rtlCol="0">
            <a:spAutoFit/>
          </a:bodyPr>
          <a:lstStyle/>
          <a:p>
            <a:pPr algn="ctr"/>
            <a:r>
              <a:rPr kumimoji="1" lang="ja-JP" altLang="en-US" sz="1300" b="1" dirty="0">
                <a:latin typeface="メイリオ" panose="020B0604030504040204" pitchFamily="50" charset="-128"/>
                <a:ea typeface="メイリオ" panose="020B0604030504040204" pitchFamily="50" charset="-128"/>
              </a:rPr>
              <a:t>＜責任者へ報告＞</a:t>
            </a:r>
            <a:endParaRPr kumimoji="1" lang="en-US" altLang="ja-JP" sz="1300" b="1" dirty="0">
              <a:latin typeface="メイリオ" panose="020B0604030504040204" pitchFamily="50" charset="-128"/>
              <a:ea typeface="メイリオ" panose="020B0604030504040204" pitchFamily="50" charset="-128"/>
            </a:endParaRPr>
          </a:p>
        </p:txBody>
      </p:sp>
      <p:sp>
        <p:nvSpPr>
          <p:cNvPr id="72" name="テキスト ボックス 71">
            <a:extLst>
              <a:ext uri="{FF2B5EF4-FFF2-40B4-BE49-F238E27FC236}">
                <a16:creationId xmlns:a16="http://schemas.microsoft.com/office/drawing/2014/main" id="{8FE749CC-9B27-8B17-89F3-BBEFB32ABB14}"/>
              </a:ext>
            </a:extLst>
          </p:cNvPr>
          <p:cNvSpPr txBox="1"/>
          <p:nvPr/>
        </p:nvSpPr>
        <p:spPr>
          <a:xfrm>
            <a:off x="545022" y="6919546"/>
            <a:ext cx="1183609" cy="276999"/>
          </a:xfrm>
          <a:prstGeom prst="rect">
            <a:avLst/>
          </a:prstGeom>
          <a:noFill/>
        </p:spPr>
        <p:txBody>
          <a:bodyPr vert="horz"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異常等なし</a:t>
            </a:r>
          </a:p>
        </p:txBody>
      </p:sp>
      <p:sp>
        <p:nvSpPr>
          <p:cNvPr id="74" name="テキスト ボックス 73">
            <a:extLst>
              <a:ext uri="{FF2B5EF4-FFF2-40B4-BE49-F238E27FC236}">
                <a16:creationId xmlns:a16="http://schemas.microsoft.com/office/drawing/2014/main" id="{FF362DE9-8F3F-053A-495A-F88D5BD65993}"/>
              </a:ext>
            </a:extLst>
          </p:cNvPr>
          <p:cNvSpPr txBox="1"/>
          <p:nvPr/>
        </p:nvSpPr>
        <p:spPr>
          <a:xfrm>
            <a:off x="562353" y="7839654"/>
            <a:ext cx="1183609" cy="276999"/>
          </a:xfrm>
          <a:prstGeom prst="rect">
            <a:avLst/>
          </a:prstGeom>
          <a:noFill/>
        </p:spPr>
        <p:txBody>
          <a:bodyPr vert="horz"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できる</a:t>
            </a:r>
          </a:p>
        </p:txBody>
      </p:sp>
      <p:cxnSp>
        <p:nvCxnSpPr>
          <p:cNvPr id="103" name="直線矢印コネクタ 102">
            <a:extLst>
              <a:ext uri="{FF2B5EF4-FFF2-40B4-BE49-F238E27FC236}">
                <a16:creationId xmlns:a16="http://schemas.microsoft.com/office/drawing/2014/main" id="{E93468B9-EE30-CDFB-0E52-E336B6C6E7A7}"/>
              </a:ext>
            </a:extLst>
          </p:cNvPr>
          <p:cNvCxnSpPr>
            <a:cxnSpLocks/>
          </p:cNvCxnSpPr>
          <p:nvPr/>
        </p:nvCxnSpPr>
        <p:spPr>
          <a:xfrm>
            <a:off x="5146194" y="6515610"/>
            <a:ext cx="0" cy="1660323"/>
          </a:xfrm>
          <a:prstGeom prst="straightConnector1">
            <a:avLst/>
          </a:prstGeom>
          <a:ln w="76200">
            <a:solidFill>
              <a:srgbClr val="0070C0"/>
            </a:solidFill>
            <a:prstDash val="sysDot"/>
            <a:tailEnd type="triangle" w="lg" len="sm"/>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1CCA59C2-55F5-8041-1C1F-6F1C887F620D}"/>
              </a:ext>
            </a:extLst>
          </p:cNvPr>
          <p:cNvSpPr txBox="1"/>
          <p:nvPr/>
        </p:nvSpPr>
        <p:spPr>
          <a:xfrm>
            <a:off x="2084694" y="8354234"/>
            <a:ext cx="1931717" cy="276999"/>
          </a:xfrm>
          <a:prstGeom prst="rect">
            <a:avLst/>
          </a:prstGeom>
          <a:noFill/>
        </p:spPr>
        <p:txBody>
          <a:bodyPr vert="horz" wrap="square" rtlCol="0" anchor="ctr">
            <a:spAutoFit/>
          </a:bodyPr>
          <a:lstStyle/>
          <a:p>
            <a:pPr algn="ctr"/>
            <a:r>
              <a:rPr kumimoji="1" lang="ja-JP" altLang="en-US" sz="1200" b="1" dirty="0">
                <a:solidFill>
                  <a:srgbClr val="C00000"/>
                </a:solidFill>
                <a:latin typeface="メイリオ" panose="020B0604030504040204" pitchFamily="50" charset="-128"/>
                <a:ea typeface="メイリオ" panose="020B0604030504040204" pitchFamily="50" charset="-128"/>
              </a:rPr>
              <a:t>回復しない・症状悪化</a:t>
            </a:r>
          </a:p>
        </p:txBody>
      </p:sp>
      <p:sp>
        <p:nvSpPr>
          <p:cNvPr id="78" name="爆発: 8 pt 77">
            <a:extLst>
              <a:ext uri="{FF2B5EF4-FFF2-40B4-BE49-F238E27FC236}">
                <a16:creationId xmlns:a16="http://schemas.microsoft.com/office/drawing/2014/main" id="{5CA2857F-D484-2AB7-4757-B4BC8F7AE39B}"/>
              </a:ext>
            </a:extLst>
          </p:cNvPr>
          <p:cNvSpPr/>
          <p:nvPr/>
        </p:nvSpPr>
        <p:spPr>
          <a:xfrm>
            <a:off x="1813669" y="8279918"/>
            <a:ext cx="434604" cy="434604"/>
          </a:xfrm>
          <a:prstGeom prst="irregularSeal1">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0" name="テキスト ボックス 79">
            <a:extLst>
              <a:ext uri="{FF2B5EF4-FFF2-40B4-BE49-F238E27FC236}">
                <a16:creationId xmlns:a16="http://schemas.microsoft.com/office/drawing/2014/main" id="{A4CE7DFC-6E9A-1B4D-E8EB-AD7F9B56C9CE}"/>
              </a:ext>
            </a:extLst>
          </p:cNvPr>
          <p:cNvSpPr txBox="1"/>
          <p:nvPr/>
        </p:nvSpPr>
        <p:spPr>
          <a:xfrm>
            <a:off x="1769451" y="6948028"/>
            <a:ext cx="3324594" cy="430887"/>
          </a:xfrm>
          <a:prstGeom prst="rect">
            <a:avLst/>
          </a:prstGeom>
          <a:noFill/>
        </p:spPr>
        <p:txBody>
          <a:bodyPr vert="horz" wrap="square" rtlCol="0" anchor="ctr">
            <a:spAutoFit/>
          </a:bodyPr>
          <a:lstStyle/>
          <a:p>
            <a:pPr algn="ctr"/>
            <a:r>
              <a:rPr kumimoji="1" lang="ja-JP" altLang="en-US" sz="1200" b="1" dirty="0">
                <a:latin typeface="メイリオ" panose="020B0604030504040204" pitchFamily="50" charset="-128"/>
                <a:ea typeface="メイリオ" panose="020B0604030504040204" pitchFamily="50" charset="-128"/>
              </a:rPr>
              <a:t>一人にしない</a:t>
            </a:r>
            <a:endParaRPr kumimoji="1" lang="ja-JP" altLang="en-US" sz="1000" b="1" dirty="0">
              <a:latin typeface="メイリオ" panose="020B0604030504040204" pitchFamily="50" charset="-128"/>
              <a:ea typeface="メイリオ" panose="020B0604030504040204" pitchFamily="50" charset="-128"/>
            </a:endParaRPr>
          </a:p>
          <a:p>
            <a:pPr algn="ctr"/>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単独の場合連絡の取れる状態を維持</a:t>
            </a:r>
            <a:r>
              <a:rPr kumimoji="1" lang="en-US" altLang="ja-JP" sz="1000" b="1" dirty="0">
                <a:latin typeface="メイリオ" panose="020B0604030504040204" pitchFamily="50" charset="-128"/>
                <a:ea typeface="メイリオ" panose="020B0604030504040204" pitchFamily="50" charset="-128"/>
              </a:rPr>
              <a:t>)</a:t>
            </a:r>
            <a:endParaRPr kumimoji="1" lang="ja-JP" altLang="en-US" sz="1000" b="1" dirty="0">
              <a:latin typeface="メイリオ" panose="020B0604030504040204" pitchFamily="50" charset="-128"/>
              <a:ea typeface="メイリオ" panose="020B0604030504040204" pitchFamily="50" charset="-128"/>
            </a:endParaRPr>
          </a:p>
        </p:txBody>
      </p:sp>
      <p:sp>
        <p:nvSpPr>
          <p:cNvPr id="81" name="テキスト ボックス 80">
            <a:extLst>
              <a:ext uri="{FF2B5EF4-FFF2-40B4-BE49-F238E27FC236}">
                <a16:creationId xmlns:a16="http://schemas.microsoft.com/office/drawing/2014/main" id="{FBB055E9-78E8-9A5F-4EED-15AB67B356AB}"/>
              </a:ext>
            </a:extLst>
          </p:cNvPr>
          <p:cNvSpPr txBox="1"/>
          <p:nvPr/>
        </p:nvSpPr>
        <p:spPr>
          <a:xfrm>
            <a:off x="1436025" y="7805124"/>
            <a:ext cx="3324594" cy="430887"/>
          </a:xfrm>
          <a:prstGeom prst="rect">
            <a:avLst/>
          </a:prstGeom>
          <a:noFill/>
        </p:spPr>
        <p:txBody>
          <a:bodyPr vert="horz" wrap="square" rtlCol="0" anchor="ctr">
            <a:spAutoFit/>
          </a:bodyPr>
          <a:lstStyle/>
          <a:p>
            <a:pPr algn="ctr"/>
            <a:r>
              <a:rPr kumimoji="1" lang="ja-JP" altLang="en-US" sz="1200" b="1" dirty="0">
                <a:latin typeface="メイリオ" panose="020B0604030504040204" pitchFamily="50" charset="-128"/>
                <a:ea typeface="メイリオ" panose="020B0604030504040204" pitchFamily="50" charset="-128"/>
              </a:rPr>
              <a:t>一人にしない</a:t>
            </a:r>
            <a:endParaRPr kumimoji="1" lang="ja-JP" altLang="en-US" sz="1000" b="1" dirty="0">
              <a:latin typeface="メイリオ" panose="020B0604030504040204" pitchFamily="50" charset="-128"/>
              <a:ea typeface="メイリオ" panose="020B0604030504040204" pitchFamily="50" charset="-128"/>
            </a:endParaRPr>
          </a:p>
          <a:p>
            <a:pPr algn="ctr"/>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単独の場合連絡の取れる状態を維持</a:t>
            </a:r>
            <a:r>
              <a:rPr kumimoji="1" lang="en-US" altLang="ja-JP" sz="1000" b="1" dirty="0">
                <a:latin typeface="メイリオ" panose="020B0604030504040204" pitchFamily="50" charset="-128"/>
                <a:ea typeface="メイリオ" panose="020B0604030504040204" pitchFamily="50" charset="-128"/>
              </a:rPr>
              <a:t>)</a:t>
            </a:r>
            <a:endParaRPr kumimoji="1" lang="ja-JP" altLang="en-US" sz="1000" b="1" dirty="0">
              <a:latin typeface="メイリオ" panose="020B0604030504040204" pitchFamily="50" charset="-128"/>
              <a:ea typeface="メイリオ" panose="020B0604030504040204" pitchFamily="50" charset="-128"/>
            </a:endParaRPr>
          </a:p>
        </p:txBody>
      </p:sp>
      <p:sp>
        <p:nvSpPr>
          <p:cNvPr id="86" name="テキスト ボックス 85">
            <a:extLst>
              <a:ext uri="{FF2B5EF4-FFF2-40B4-BE49-F238E27FC236}">
                <a16:creationId xmlns:a16="http://schemas.microsoft.com/office/drawing/2014/main" id="{E2D2966A-3D7F-57FD-6E59-FBFB307FC957}"/>
              </a:ext>
            </a:extLst>
          </p:cNvPr>
          <p:cNvSpPr txBox="1"/>
          <p:nvPr/>
        </p:nvSpPr>
        <p:spPr>
          <a:xfrm>
            <a:off x="562102" y="8748513"/>
            <a:ext cx="1183609" cy="276999"/>
          </a:xfrm>
          <a:prstGeom prst="rect">
            <a:avLst/>
          </a:prstGeom>
          <a:noFill/>
        </p:spPr>
        <p:txBody>
          <a:bodyPr vert="horz"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回  復</a:t>
            </a:r>
          </a:p>
        </p:txBody>
      </p:sp>
      <p:cxnSp>
        <p:nvCxnSpPr>
          <p:cNvPr id="87" name="直線矢印コネクタ 86">
            <a:extLst>
              <a:ext uri="{FF2B5EF4-FFF2-40B4-BE49-F238E27FC236}">
                <a16:creationId xmlns:a16="http://schemas.microsoft.com/office/drawing/2014/main" id="{D843BD8F-22F3-37F6-9517-E6F1E56C68FE}"/>
              </a:ext>
            </a:extLst>
          </p:cNvPr>
          <p:cNvCxnSpPr>
            <a:cxnSpLocks/>
          </p:cNvCxnSpPr>
          <p:nvPr/>
        </p:nvCxnSpPr>
        <p:spPr>
          <a:xfrm>
            <a:off x="5143165" y="8521925"/>
            <a:ext cx="0" cy="537709"/>
          </a:xfrm>
          <a:prstGeom prst="straightConnector1">
            <a:avLst/>
          </a:prstGeom>
          <a:ln w="76200">
            <a:solidFill>
              <a:srgbClr val="0070C0"/>
            </a:solidFill>
            <a:prstDash val="sysDot"/>
            <a:tailEnd type="triangle" w="lg" len="sm"/>
          </a:ln>
        </p:spPr>
        <p:style>
          <a:lnRef idx="1">
            <a:schemeClr val="accent1"/>
          </a:lnRef>
          <a:fillRef idx="0">
            <a:schemeClr val="accent1"/>
          </a:fillRef>
          <a:effectRef idx="0">
            <a:schemeClr val="accent1"/>
          </a:effectRef>
          <a:fontRef idx="minor">
            <a:schemeClr val="tx1"/>
          </a:fontRef>
        </p:style>
      </p:cxnSp>
      <p:pic>
        <p:nvPicPr>
          <p:cNvPr id="107" name="図 106" descr="光 が含まれている画像&#10;&#10;AI 生成コンテンツは誤りを含む可能性があります。">
            <a:extLst>
              <a:ext uri="{FF2B5EF4-FFF2-40B4-BE49-F238E27FC236}">
                <a16:creationId xmlns:a16="http://schemas.microsoft.com/office/drawing/2014/main" id="{E6D54241-85E7-A532-249C-63CC6F28813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2946" y="3939418"/>
            <a:ext cx="850324" cy="850324"/>
          </a:xfrm>
          <a:prstGeom prst="rect">
            <a:avLst/>
          </a:prstGeom>
        </p:spPr>
      </p:pic>
      <p:pic>
        <p:nvPicPr>
          <p:cNvPr id="117" name="図 116">
            <a:extLst>
              <a:ext uri="{FF2B5EF4-FFF2-40B4-BE49-F238E27FC236}">
                <a16:creationId xmlns:a16="http://schemas.microsoft.com/office/drawing/2014/main" id="{2929B62F-B317-2E8C-88AB-344488287C74}"/>
              </a:ext>
            </a:extLst>
          </p:cNvPr>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404621" y="3888381"/>
            <a:ext cx="897264" cy="897264"/>
          </a:xfrm>
          <a:prstGeom prst="rect">
            <a:avLst/>
          </a:prstGeom>
        </p:spPr>
      </p:pic>
      <p:sp>
        <p:nvSpPr>
          <p:cNvPr id="131" name="正方形/長方形 130">
            <a:extLst>
              <a:ext uri="{FF2B5EF4-FFF2-40B4-BE49-F238E27FC236}">
                <a16:creationId xmlns:a16="http://schemas.microsoft.com/office/drawing/2014/main" id="{802BBFA7-69FA-6966-C62E-32EC0CA8A521}"/>
              </a:ext>
            </a:extLst>
          </p:cNvPr>
          <p:cNvSpPr/>
          <p:nvPr/>
        </p:nvSpPr>
        <p:spPr>
          <a:xfrm>
            <a:off x="272492" y="381988"/>
            <a:ext cx="6647975" cy="646331"/>
          </a:xfrm>
          <a:prstGeom prst="rect">
            <a:avLst/>
          </a:prstGeom>
          <a:noFill/>
        </p:spPr>
        <p:txBody>
          <a:bodyPr wrap="none" lIns="91440" tIns="45720" rIns="91440" bIns="45720">
            <a:spAutoFit/>
          </a:bodyPr>
          <a:lstStyle/>
          <a:p>
            <a:pPr algn="ctr"/>
            <a:r>
              <a:rPr lang="ja-JP" altLang="en-US" sz="3600" b="1" dirty="0">
                <a:ln w="0">
                  <a:noFill/>
                </a:ln>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職場における熱中症対策の強化</a:t>
            </a:r>
          </a:p>
        </p:txBody>
      </p:sp>
      <p:pic>
        <p:nvPicPr>
          <p:cNvPr id="13" name="図 12">
            <a:extLst>
              <a:ext uri="{FF2B5EF4-FFF2-40B4-BE49-F238E27FC236}">
                <a16:creationId xmlns:a16="http://schemas.microsoft.com/office/drawing/2014/main" id="{739205F8-301A-E409-11AC-71B0A619DCA0}"/>
              </a:ext>
            </a:extLst>
          </p:cNvPr>
          <p:cNvPicPr>
            <a:picLocks noChangeAspect="1"/>
          </p:cNvPicPr>
          <p:nvPr/>
        </p:nvPicPr>
        <p:blipFill>
          <a:blip r:embed="rId8"/>
          <a:srcRect l="21264" r="35004" b="24515"/>
          <a:stretch>
            <a:fillRect/>
          </a:stretch>
        </p:blipFill>
        <p:spPr>
          <a:xfrm>
            <a:off x="5884388" y="8350812"/>
            <a:ext cx="945300" cy="987901"/>
          </a:xfrm>
          <a:prstGeom prst="rect">
            <a:avLst/>
          </a:prstGeom>
        </p:spPr>
      </p:pic>
      <p:sp>
        <p:nvSpPr>
          <p:cNvPr id="8" name="正方形/長方形 7">
            <a:extLst>
              <a:ext uri="{FF2B5EF4-FFF2-40B4-BE49-F238E27FC236}">
                <a16:creationId xmlns:a16="http://schemas.microsoft.com/office/drawing/2014/main" id="{CB4F1112-C251-B99D-3BB5-513661DA5F66}"/>
              </a:ext>
            </a:extLst>
          </p:cNvPr>
          <p:cNvSpPr/>
          <p:nvPr/>
        </p:nvSpPr>
        <p:spPr>
          <a:xfrm>
            <a:off x="2984281" y="9883830"/>
            <a:ext cx="1210588" cy="461665"/>
          </a:xfrm>
          <a:prstGeom prst="rect">
            <a:avLst/>
          </a:prstGeom>
          <a:noFill/>
        </p:spPr>
        <p:txBody>
          <a:bodyPr wrap="none" lIns="91440" tIns="45720" rIns="91440" bIns="45720">
            <a:spAutoFit/>
          </a:bodyPr>
          <a:lstStyle/>
          <a:p>
            <a:pPr algn="ctr">
              <a:lnSpc>
                <a:spcPts val="3200"/>
              </a:lnSpc>
            </a:pPr>
            <a:r>
              <a:rPr lang="ja-JP" altLang="en-US" sz="1600" b="1" dirty="0">
                <a:ln w="0"/>
                <a:latin typeface="メイリオ" panose="020B0604030504040204" pitchFamily="50" charset="-128"/>
                <a:ea typeface="メイリオ" panose="020B0604030504040204" pitchFamily="50" charset="-128"/>
                <a:cs typeface="メイリオ" panose="020B0604030504040204" pitchFamily="50" charset="-128"/>
              </a:rPr>
              <a:t>（社名欄）</a:t>
            </a:r>
          </a:p>
        </p:txBody>
      </p:sp>
      <p:sp>
        <p:nvSpPr>
          <p:cNvPr id="7" name="正方形/長方形 6">
            <a:extLst>
              <a:ext uri="{FF2B5EF4-FFF2-40B4-BE49-F238E27FC236}">
                <a16:creationId xmlns:a16="http://schemas.microsoft.com/office/drawing/2014/main" id="{73E456DA-59EF-C3CB-ED34-1449DD13B1E8}"/>
              </a:ext>
            </a:extLst>
          </p:cNvPr>
          <p:cNvSpPr/>
          <p:nvPr/>
        </p:nvSpPr>
        <p:spPr>
          <a:xfrm>
            <a:off x="6166796" y="4691728"/>
            <a:ext cx="573730" cy="881754"/>
          </a:xfrm>
          <a:prstGeom prst="rect">
            <a:avLst/>
          </a:prstGeom>
          <a:pattFill prst="ltUpDiag">
            <a:fgClr>
              <a:srgbClr val="0070C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a:extLst>
              <a:ext uri="{FF2B5EF4-FFF2-40B4-BE49-F238E27FC236}">
                <a16:creationId xmlns:a16="http://schemas.microsoft.com/office/drawing/2014/main" id="{09777376-2D83-4A70-22BA-84A01116A53B}"/>
              </a:ext>
            </a:extLst>
          </p:cNvPr>
          <p:cNvSpPr/>
          <p:nvPr/>
        </p:nvSpPr>
        <p:spPr>
          <a:xfrm>
            <a:off x="6175728" y="4679935"/>
            <a:ext cx="595035" cy="872034"/>
          </a:xfrm>
          <a:prstGeom prst="rect">
            <a:avLst/>
          </a:prstGeom>
          <a:noFill/>
        </p:spPr>
        <p:txBody>
          <a:bodyPr wrap="none" lIns="91440" tIns="45720" rIns="91440" bIns="45720">
            <a:spAutoFit/>
          </a:bodyPr>
          <a:lstStyle/>
          <a:p>
            <a:pPr algn="ctr">
              <a:lnSpc>
                <a:spcPts val="3200"/>
              </a:lnSpc>
            </a:pPr>
            <a:r>
              <a:rPr lang="ja-JP" altLang="en-US" sz="1600" b="1" dirty="0">
                <a:ln w="0"/>
                <a:latin typeface="メイリオ" panose="020B0604030504040204" pitchFamily="50" charset="-128"/>
                <a:ea typeface="メイリオ" panose="020B0604030504040204" pitchFamily="50" charset="-128"/>
                <a:cs typeface="メイリオ" panose="020B0604030504040204" pitchFamily="50" charset="-128"/>
              </a:rPr>
              <a:t>ロゴ</a:t>
            </a:r>
            <a:endParaRPr lang="en-US" altLang="ja-JP" sz="1600" b="1" dirty="0">
              <a:ln w="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200"/>
              </a:lnSpc>
            </a:pPr>
            <a:r>
              <a:rPr lang="ja-JP" altLang="en-US" sz="1600" b="1" dirty="0">
                <a:ln w="0"/>
                <a:latin typeface="メイリオ" panose="020B0604030504040204" pitchFamily="50" charset="-128"/>
                <a:ea typeface="メイリオ" panose="020B0604030504040204" pitchFamily="50" charset="-128"/>
                <a:cs typeface="メイリオ" panose="020B0604030504040204" pitchFamily="50" charset="-128"/>
              </a:rPr>
              <a:t>等</a:t>
            </a:r>
          </a:p>
        </p:txBody>
      </p:sp>
    </p:spTree>
    <p:extLst>
      <p:ext uri="{BB962C8B-B14F-4D97-AF65-F5344CB8AC3E}">
        <p14:creationId xmlns:p14="http://schemas.microsoft.com/office/powerpoint/2010/main" val="32218980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3922</TotalTime>
  <Words>459</Words>
  <Application>Microsoft Office PowerPoint</Application>
  <PresentationFormat>ユーザー設定</PresentationFormat>
  <Paragraphs>68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瀬下 邦久</dc:creator>
  <cp:lastModifiedBy>藤塚 群馬県建設業協会</cp:lastModifiedBy>
  <cp:revision>163</cp:revision>
  <cp:lastPrinted>2025-07-02T10:50:52Z</cp:lastPrinted>
  <dcterms:created xsi:type="dcterms:W3CDTF">2018-05-28T23:26:38Z</dcterms:created>
  <dcterms:modified xsi:type="dcterms:W3CDTF">2025-07-02T10:51:20Z</dcterms:modified>
</cp:coreProperties>
</file>