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85" r:id="rId2"/>
  </p:sldIdLst>
  <p:sldSz cx="7192963" cy="10323513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52" userDrawn="1">
          <p15:clr>
            <a:srgbClr val="A4A3A4"/>
          </p15:clr>
        </p15:guide>
        <p15:guide id="2" pos="226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CC"/>
    <a:srgbClr val="FFE7F6"/>
    <a:srgbClr val="FFFF00"/>
    <a:srgbClr val="FFCC66"/>
    <a:srgbClr val="D3CDFF"/>
    <a:srgbClr val="66FFFF"/>
    <a:srgbClr val="990000"/>
    <a:srgbClr val="663300"/>
    <a:srgbClr val="3399FF"/>
    <a:srgbClr val="2EBB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>
        <p:scale>
          <a:sx n="100" d="100"/>
          <a:sy n="100" d="100"/>
        </p:scale>
        <p:origin x="2508" y="-1506"/>
      </p:cViewPr>
      <p:guideLst>
        <p:guide orient="horz" pos="3252"/>
        <p:guide pos="226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472" y="1689520"/>
            <a:ext cx="6114019" cy="3594112"/>
          </a:xfrm>
        </p:spPr>
        <p:txBody>
          <a:bodyPr anchor="b"/>
          <a:lstStyle>
            <a:lvl1pPr algn="ctr">
              <a:defRPr sz="472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9121" y="5422235"/>
            <a:ext cx="5394722" cy="2492459"/>
          </a:xfrm>
        </p:spPr>
        <p:txBody>
          <a:bodyPr/>
          <a:lstStyle>
            <a:lvl1pPr marL="0" indent="0" algn="ctr">
              <a:buNone/>
              <a:defRPr sz="1888"/>
            </a:lvl1pPr>
            <a:lvl2pPr marL="359634" indent="0" algn="ctr">
              <a:buNone/>
              <a:defRPr sz="1573"/>
            </a:lvl2pPr>
            <a:lvl3pPr marL="719267" indent="0" algn="ctr">
              <a:buNone/>
              <a:defRPr sz="1416"/>
            </a:lvl3pPr>
            <a:lvl4pPr marL="1078901" indent="0" algn="ctr">
              <a:buNone/>
              <a:defRPr sz="1259"/>
            </a:lvl4pPr>
            <a:lvl5pPr marL="1438534" indent="0" algn="ctr">
              <a:buNone/>
              <a:defRPr sz="1259"/>
            </a:lvl5pPr>
            <a:lvl6pPr marL="1798168" indent="0" algn="ctr">
              <a:buNone/>
              <a:defRPr sz="1259"/>
            </a:lvl6pPr>
            <a:lvl7pPr marL="2157801" indent="0" algn="ctr">
              <a:buNone/>
              <a:defRPr sz="1259"/>
            </a:lvl7pPr>
            <a:lvl8pPr marL="2517435" indent="0" algn="ctr">
              <a:buNone/>
              <a:defRPr sz="1259"/>
            </a:lvl8pPr>
            <a:lvl9pPr marL="2877068" indent="0" algn="ctr">
              <a:buNone/>
              <a:defRPr sz="1259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DEFA-CA9D-4314-8CD6-D2D65D572A92}" type="datetimeFigureOut">
              <a:rPr kumimoji="1" lang="ja-JP" altLang="en-US" smtClean="0"/>
              <a:t>2026/6/1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EFD0B-FDDA-4B1E-A460-A4C7BE94B0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989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DEFA-CA9D-4314-8CD6-D2D65D572A92}" type="datetimeFigureOut">
              <a:rPr kumimoji="1" lang="ja-JP" altLang="en-US" smtClean="0"/>
              <a:t>2026/6/1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EFD0B-FDDA-4B1E-A460-A4C7BE94B0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5780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47464" y="549632"/>
            <a:ext cx="1550983" cy="8748700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4517" y="549632"/>
            <a:ext cx="4563036" cy="8748700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DEFA-CA9D-4314-8CD6-D2D65D572A92}" type="datetimeFigureOut">
              <a:rPr kumimoji="1" lang="ja-JP" altLang="en-US" smtClean="0"/>
              <a:t>2026/6/1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EFD0B-FDDA-4B1E-A460-A4C7BE94B0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67076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DEFA-CA9D-4314-8CD6-D2D65D572A92}" type="datetimeFigureOut">
              <a:rPr kumimoji="1" lang="ja-JP" altLang="en-US" smtClean="0"/>
              <a:t>2026/6/1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EFD0B-FDDA-4B1E-A460-A4C7BE94B0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4092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770" y="2573712"/>
            <a:ext cx="6203931" cy="4294294"/>
          </a:xfrm>
        </p:spPr>
        <p:txBody>
          <a:bodyPr anchor="b"/>
          <a:lstStyle>
            <a:lvl1pPr>
              <a:defRPr sz="472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770" y="6908632"/>
            <a:ext cx="6203931" cy="2258268"/>
          </a:xfrm>
        </p:spPr>
        <p:txBody>
          <a:bodyPr/>
          <a:lstStyle>
            <a:lvl1pPr marL="0" indent="0">
              <a:buNone/>
              <a:defRPr sz="1888">
                <a:solidFill>
                  <a:schemeClr val="tx1"/>
                </a:solidFill>
              </a:defRPr>
            </a:lvl1pPr>
            <a:lvl2pPr marL="359634" indent="0">
              <a:buNone/>
              <a:defRPr sz="1573">
                <a:solidFill>
                  <a:schemeClr val="tx1">
                    <a:tint val="75000"/>
                  </a:schemeClr>
                </a:solidFill>
              </a:defRPr>
            </a:lvl2pPr>
            <a:lvl3pPr marL="719267" indent="0">
              <a:buNone/>
              <a:defRPr sz="1416">
                <a:solidFill>
                  <a:schemeClr val="tx1">
                    <a:tint val="75000"/>
                  </a:schemeClr>
                </a:solidFill>
              </a:defRPr>
            </a:lvl3pPr>
            <a:lvl4pPr marL="1078901" indent="0">
              <a:buNone/>
              <a:defRPr sz="1259">
                <a:solidFill>
                  <a:schemeClr val="tx1">
                    <a:tint val="75000"/>
                  </a:schemeClr>
                </a:solidFill>
              </a:defRPr>
            </a:lvl4pPr>
            <a:lvl5pPr marL="1438534" indent="0">
              <a:buNone/>
              <a:defRPr sz="1259">
                <a:solidFill>
                  <a:schemeClr val="tx1">
                    <a:tint val="75000"/>
                  </a:schemeClr>
                </a:solidFill>
              </a:defRPr>
            </a:lvl5pPr>
            <a:lvl6pPr marL="1798168" indent="0">
              <a:buNone/>
              <a:defRPr sz="1259">
                <a:solidFill>
                  <a:schemeClr val="tx1">
                    <a:tint val="75000"/>
                  </a:schemeClr>
                </a:solidFill>
              </a:defRPr>
            </a:lvl6pPr>
            <a:lvl7pPr marL="2157801" indent="0">
              <a:buNone/>
              <a:defRPr sz="1259">
                <a:solidFill>
                  <a:schemeClr val="tx1">
                    <a:tint val="75000"/>
                  </a:schemeClr>
                </a:solidFill>
              </a:defRPr>
            </a:lvl7pPr>
            <a:lvl8pPr marL="2517435" indent="0">
              <a:buNone/>
              <a:defRPr sz="1259">
                <a:solidFill>
                  <a:schemeClr val="tx1">
                    <a:tint val="75000"/>
                  </a:schemeClr>
                </a:solidFill>
              </a:defRPr>
            </a:lvl8pPr>
            <a:lvl9pPr marL="2877068" indent="0">
              <a:buNone/>
              <a:defRPr sz="125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DEFA-CA9D-4314-8CD6-D2D65D572A92}" type="datetimeFigureOut">
              <a:rPr kumimoji="1" lang="ja-JP" altLang="en-US" smtClean="0"/>
              <a:t>2026/6/1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EFD0B-FDDA-4B1E-A460-A4C7BE94B0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6677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4516" y="2748157"/>
            <a:ext cx="3057009" cy="655017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41438" y="2748157"/>
            <a:ext cx="3057009" cy="655017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DEFA-CA9D-4314-8CD6-D2D65D572A92}" type="datetimeFigureOut">
              <a:rPr kumimoji="1" lang="ja-JP" altLang="en-US" smtClean="0"/>
              <a:t>2026/6/1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EFD0B-FDDA-4B1E-A460-A4C7BE94B0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6436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453" y="549634"/>
            <a:ext cx="6203931" cy="19954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454" y="2530695"/>
            <a:ext cx="3042960" cy="1240255"/>
          </a:xfrm>
        </p:spPr>
        <p:txBody>
          <a:bodyPr anchor="b"/>
          <a:lstStyle>
            <a:lvl1pPr marL="0" indent="0">
              <a:buNone/>
              <a:defRPr sz="1888" b="1"/>
            </a:lvl1pPr>
            <a:lvl2pPr marL="359634" indent="0">
              <a:buNone/>
              <a:defRPr sz="1573" b="1"/>
            </a:lvl2pPr>
            <a:lvl3pPr marL="719267" indent="0">
              <a:buNone/>
              <a:defRPr sz="1416" b="1"/>
            </a:lvl3pPr>
            <a:lvl4pPr marL="1078901" indent="0">
              <a:buNone/>
              <a:defRPr sz="1259" b="1"/>
            </a:lvl4pPr>
            <a:lvl5pPr marL="1438534" indent="0">
              <a:buNone/>
              <a:defRPr sz="1259" b="1"/>
            </a:lvl5pPr>
            <a:lvl6pPr marL="1798168" indent="0">
              <a:buNone/>
              <a:defRPr sz="1259" b="1"/>
            </a:lvl6pPr>
            <a:lvl7pPr marL="2157801" indent="0">
              <a:buNone/>
              <a:defRPr sz="1259" b="1"/>
            </a:lvl7pPr>
            <a:lvl8pPr marL="2517435" indent="0">
              <a:buNone/>
              <a:defRPr sz="1259" b="1"/>
            </a:lvl8pPr>
            <a:lvl9pPr marL="2877068" indent="0">
              <a:buNone/>
              <a:defRPr sz="1259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454" y="3770950"/>
            <a:ext cx="3042960" cy="554649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641438" y="2530695"/>
            <a:ext cx="3057946" cy="1240255"/>
          </a:xfrm>
        </p:spPr>
        <p:txBody>
          <a:bodyPr anchor="b"/>
          <a:lstStyle>
            <a:lvl1pPr marL="0" indent="0">
              <a:buNone/>
              <a:defRPr sz="1888" b="1"/>
            </a:lvl1pPr>
            <a:lvl2pPr marL="359634" indent="0">
              <a:buNone/>
              <a:defRPr sz="1573" b="1"/>
            </a:lvl2pPr>
            <a:lvl3pPr marL="719267" indent="0">
              <a:buNone/>
              <a:defRPr sz="1416" b="1"/>
            </a:lvl3pPr>
            <a:lvl4pPr marL="1078901" indent="0">
              <a:buNone/>
              <a:defRPr sz="1259" b="1"/>
            </a:lvl4pPr>
            <a:lvl5pPr marL="1438534" indent="0">
              <a:buNone/>
              <a:defRPr sz="1259" b="1"/>
            </a:lvl5pPr>
            <a:lvl6pPr marL="1798168" indent="0">
              <a:buNone/>
              <a:defRPr sz="1259" b="1"/>
            </a:lvl6pPr>
            <a:lvl7pPr marL="2157801" indent="0">
              <a:buNone/>
              <a:defRPr sz="1259" b="1"/>
            </a:lvl7pPr>
            <a:lvl8pPr marL="2517435" indent="0">
              <a:buNone/>
              <a:defRPr sz="1259" b="1"/>
            </a:lvl8pPr>
            <a:lvl9pPr marL="2877068" indent="0">
              <a:buNone/>
              <a:defRPr sz="1259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641438" y="3770950"/>
            <a:ext cx="3057946" cy="554649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DEFA-CA9D-4314-8CD6-D2D65D572A92}" type="datetimeFigureOut">
              <a:rPr kumimoji="1" lang="ja-JP" altLang="en-US" smtClean="0"/>
              <a:t>2026/6/1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EFD0B-FDDA-4B1E-A460-A4C7BE94B0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91361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DEFA-CA9D-4314-8CD6-D2D65D572A92}" type="datetimeFigureOut">
              <a:rPr kumimoji="1" lang="ja-JP" altLang="en-US" smtClean="0"/>
              <a:t>2026/6/1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EFD0B-FDDA-4B1E-A460-A4C7BE94B0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32963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DEFA-CA9D-4314-8CD6-D2D65D572A92}" type="datetimeFigureOut">
              <a:rPr kumimoji="1" lang="ja-JP" altLang="en-US" smtClean="0"/>
              <a:t>2026/6/1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EFD0B-FDDA-4B1E-A460-A4C7BE94B0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8027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453" y="688234"/>
            <a:ext cx="2319918" cy="2408820"/>
          </a:xfrm>
        </p:spPr>
        <p:txBody>
          <a:bodyPr anchor="b"/>
          <a:lstStyle>
            <a:lvl1pPr>
              <a:defRPr sz="2517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57946" y="1486397"/>
            <a:ext cx="3641438" cy="7336385"/>
          </a:xfrm>
        </p:spPr>
        <p:txBody>
          <a:bodyPr/>
          <a:lstStyle>
            <a:lvl1pPr>
              <a:defRPr sz="2517"/>
            </a:lvl1pPr>
            <a:lvl2pPr>
              <a:defRPr sz="2202"/>
            </a:lvl2pPr>
            <a:lvl3pPr>
              <a:defRPr sz="1888"/>
            </a:lvl3pPr>
            <a:lvl4pPr>
              <a:defRPr sz="1573"/>
            </a:lvl4pPr>
            <a:lvl5pPr>
              <a:defRPr sz="1573"/>
            </a:lvl5pPr>
            <a:lvl6pPr>
              <a:defRPr sz="1573"/>
            </a:lvl6pPr>
            <a:lvl7pPr>
              <a:defRPr sz="1573"/>
            </a:lvl7pPr>
            <a:lvl8pPr>
              <a:defRPr sz="1573"/>
            </a:lvl8pPr>
            <a:lvl9pPr>
              <a:defRPr sz="157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453" y="3097054"/>
            <a:ext cx="2319918" cy="5737675"/>
          </a:xfrm>
        </p:spPr>
        <p:txBody>
          <a:bodyPr/>
          <a:lstStyle>
            <a:lvl1pPr marL="0" indent="0">
              <a:buNone/>
              <a:defRPr sz="1259"/>
            </a:lvl1pPr>
            <a:lvl2pPr marL="359634" indent="0">
              <a:buNone/>
              <a:defRPr sz="1101"/>
            </a:lvl2pPr>
            <a:lvl3pPr marL="719267" indent="0">
              <a:buNone/>
              <a:defRPr sz="944"/>
            </a:lvl3pPr>
            <a:lvl4pPr marL="1078901" indent="0">
              <a:buNone/>
              <a:defRPr sz="787"/>
            </a:lvl4pPr>
            <a:lvl5pPr marL="1438534" indent="0">
              <a:buNone/>
              <a:defRPr sz="787"/>
            </a:lvl5pPr>
            <a:lvl6pPr marL="1798168" indent="0">
              <a:buNone/>
              <a:defRPr sz="787"/>
            </a:lvl6pPr>
            <a:lvl7pPr marL="2157801" indent="0">
              <a:buNone/>
              <a:defRPr sz="787"/>
            </a:lvl7pPr>
            <a:lvl8pPr marL="2517435" indent="0">
              <a:buNone/>
              <a:defRPr sz="787"/>
            </a:lvl8pPr>
            <a:lvl9pPr marL="2877068" indent="0">
              <a:buNone/>
              <a:defRPr sz="78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DEFA-CA9D-4314-8CD6-D2D65D572A92}" type="datetimeFigureOut">
              <a:rPr kumimoji="1" lang="ja-JP" altLang="en-US" smtClean="0"/>
              <a:t>2026/6/1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EFD0B-FDDA-4B1E-A460-A4C7BE94B0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4297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453" y="688234"/>
            <a:ext cx="2319918" cy="2408820"/>
          </a:xfrm>
        </p:spPr>
        <p:txBody>
          <a:bodyPr anchor="b"/>
          <a:lstStyle>
            <a:lvl1pPr>
              <a:defRPr sz="2517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057946" y="1486397"/>
            <a:ext cx="3641438" cy="7336385"/>
          </a:xfrm>
        </p:spPr>
        <p:txBody>
          <a:bodyPr anchor="t"/>
          <a:lstStyle>
            <a:lvl1pPr marL="0" indent="0">
              <a:buNone/>
              <a:defRPr sz="2517"/>
            </a:lvl1pPr>
            <a:lvl2pPr marL="359634" indent="0">
              <a:buNone/>
              <a:defRPr sz="2202"/>
            </a:lvl2pPr>
            <a:lvl3pPr marL="719267" indent="0">
              <a:buNone/>
              <a:defRPr sz="1888"/>
            </a:lvl3pPr>
            <a:lvl4pPr marL="1078901" indent="0">
              <a:buNone/>
              <a:defRPr sz="1573"/>
            </a:lvl4pPr>
            <a:lvl5pPr marL="1438534" indent="0">
              <a:buNone/>
              <a:defRPr sz="1573"/>
            </a:lvl5pPr>
            <a:lvl6pPr marL="1798168" indent="0">
              <a:buNone/>
              <a:defRPr sz="1573"/>
            </a:lvl6pPr>
            <a:lvl7pPr marL="2157801" indent="0">
              <a:buNone/>
              <a:defRPr sz="1573"/>
            </a:lvl7pPr>
            <a:lvl8pPr marL="2517435" indent="0">
              <a:buNone/>
              <a:defRPr sz="1573"/>
            </a:lvl8pPr>
            <a:lvl9pPr marL="2877068" indent="0">
              <a:buNone/>
              <a:defRPr sz="1573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453" y="3097054"/>
            <a:ext cx="2319918" cy="5737675"/>
          </a:xfrm>
        </p:spPr>
        <p:txBody>
          <a:bodyPr/>
          <a:lstStyle>
            <a:lvl1pPr marL="0" indent="0">
              <a:buNone/>
              <a:defRPr sz="1259"/>
            </a:lvl1pPr>
            <a:lvl2pPr marL="359634" indent="0">
              <a:buNone/>
              <a:defRPr sz="1101"/>
            </a:lvl2pPr>
            <a:lvl3pPr marL="719267" indent="0">
              <a:buNone/>
              <a:defRPr sz="944"/>
            </a:lvl3pPr>
            <a:lvl4pPr marL="1078901" indent="0">
              <a:buNone/>
              <a:defRPr sz="787"/>
            </a:lvl4pPr>
            <a:lvl5pPr marL="1438534" indent="0">
              <a:buNone/>
              <a:defRPr sz="787"/>
            </a:lvl5pPr>
            <a:lvl6pPr marL="1798168" indent="0">
              <a:buNone/>
              <a:defRPr sz="787"/>
            </a:lvl6pPr>
            <a:lvl7pPr marL="2157801" indent="0">
              <a:buNone/>
              <a:defRPr sz="787"/>
            </a:lvl7pPr>
            <a:lvl8pPr marL="2517435" indent="0">
              <a:buNone/>
              <a:defRPr sz="787"/>
            </a:lvl8pPr>
            <a:lvl9pPr marL="2877068" indent="0">
              <a:buNone/>
              <a:defRPr sz="78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DEFA-CA9D-4314-8CD6-D2D65D572A92}" type="datetimeFigureOut">
              <a:rPr kumimoji="1" lang="ja-JP" altLang="en-US" smtClean="0"/>
              <a:t>2026/6/1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EFD0B-FDDA-4B1E-A460-A4C7BE94B0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949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4516" y="549634"/>
            <a:ext cx="6203931" cy="19954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4516" y="2748157"/>
            <a:ext cx="6203931" cy="65501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4516" y="9568370"/>
            <a:ext cx="1618417" cy="5496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4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31DEFA-CA9D-4314-8CD6-D2D65D572A92}" type="datetimeFigureOut">
              <a:rPr kumimoji="1" lang="ja-JP" altLang="en-US" smtClean="0"/>
              <a:t>2026/6/1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82669" y="9568370"/>
            <a:ext cx="2427625" cy="5496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4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0030" y="9568370"/>
            <a:ext cx="1618417" cy="5496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4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3EFD0B-FDDA-4B1E-A460-A4C7BE94B0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6595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19267" rtl="0" eaLnBrk="1" latinLnBrk="0" hangingPunct="1">
        <a:lnSpc>
          <a:spcPct val="90000"/>
        </a:lnSpc>
        <a:spcBef>
          <a:spcPct val="0"/>
        </a:spcBef>
        <a:buNone/>
        <a:defRPr kumimoji="1" sz="346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9817" indent="-179817" algn="l" defTabSz="71926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kumimoji="1" sz="2202" kern="1200">
          <a:solidFill>
            <a:schemeClr val="tx1"/>
          </a:solidFill>
          <a:latin typeface="+mn-lt"/>
          <a:ea typeface="+mn-ea"/>
          <a:cs typeface="+mn-cs"/>
        </a:defRPr>
      </a:lvl1pPr>
      <a:lvl2pPr marL="539450" indent="-179817" algn="l" defTabSz="719267" rtl="0" eaLnBrk="1" latinLnBrk="0" hangingPunct="1">
        <a:lnSpc>
          <a:spcPct val="90000"/>
        </a:lnSpc>
        <a:spcBef>
          <a:spcPts val="393"/>
        </a:spcBef>
        <a:buFont typeface="Arial" panose="020B0604020202020204" pitchFamily="34" charset="0"/>
        <a:buChar char="•"/>
        <a:defRPr kumimoji="1" sz="1888" kern="1200">
          <a:solidFill>
            <a:schemeClr val="tx1"/>
          </a:solidFill>
          <a:latin typeface="+mn-lt"/>
          <a:ea typeface="+mn-ea"/>
          <a:cs typeface="+mn-cs"/>
        </a:defRPr>
      </a:lvl2pPr>
      <a:lvl3pPr marL="899084" indent="-179817" algn="l" defTabSz="719267" rtl="0" eaLnBrk="1" latinLnBrk="0" hangingPunct="1">
        <a:lnSpc>
          <a:spcPct val="90000"/>
        </a:lnSpc>
        <a:spcBef>
          <a:spcPts val="393"/>
        </a:spcBef>
        <a:buFont typeface="Arial" panose="020B0604020202020204" pitchFamily="34" charset="0"/>
        <a:buChar char="•"/>
        <a:defRPr kumimoji="1" sz="1573" kern="1200">
          <a:solidFill>
            <a:schemeClr val="tx1"/>
          </a:solidFill>
          <a:latin typeface="+mn-lt"/>
          <a:ea typeface="+mn-ea"/>
          <a:cs typeface="+mn-cs"/>
        </a:defRPr>
      </a:lvl3pPr>
      <a:lvl4pPr marL="1258717" indent="-179817" algn="l" defTabSz="719267" rtl="0" eaLnBrk="1" latinLnBrk="0" hangingPunct="1">
        <a:lnSpc>
          <a:spcPct val="90000"/>
        </a:lnSpc>
        <a:spcBef>
          <a:spcPts val="393"/>
        </a:spcBef>
        <a:buFont typeface="Arial" panose="020B0604020202020204" pitchFamily="34" charset="0"/>
        <a:buChar char="•"/>
        <a:defRPr kumimoji="1" sz="1416" kern="1200">
          <a:solidFill>
            <a:schemeClr val="tx1"/>
          </a:solidFill>
          <a:latin typeface="+mn-lt"/>
          <a:ea typeface="+mn-ea"/>
          <a:cs typeface="+mn-cs"/>
        </a:defRPr>
      </a:lvl4pPr>
      <a:lvl5pPr marL="1618351" indent="-179817" algn="l" defTabSz="719267" rtl="0" eaLnBrk="1" latinLnBrk="0" hangingPunct="1">
        <a:lnSpc>
          <a:spcPct val="90000"/>
        </a:lnSpc>
        <a:spcBef>
          <a:spcPts val="393"/>
        </a:spcBef>
        <a:buFont typeface="Arial" panose="020B0604020202020204" pitchFamily="34" charset="0"/>
        <a:buChar char="•"/>
        <a:defRPr kumimoji="1" sz="1416" kern="1200">
          <a:solidFill>
            <a:schemeClr val="tx1"/>
          </a:solidFill>
          <a:latin typeface="+mn-lt"/>
          <a:ea typeface="+mn-ea"/>
          <a:cs typeface="+mn-cs"/>
        </a:defRPr>
      </a:lvl5pPr>
      <a:lvl6pPr marL="1977984" indent="-179817" algn="l" defTabSz="719267" rtl="0" eaLnBrk="1" latinLnBrk="0" hangingPunct="1">
        <a:lnSpc>
          <a:spcPct val="90000"/>
        </a:lnSpc>
        <a:spcBef>
          <a:spcPts val="393"/>
        </a:spcBef>
        <a:buFont typeface="Arial" panose="020B0604020202020204" pitchFamily="34" charset="0"/>
        <a:buChar char="•"/>
        <a:defRPr kumimoji="1" sz="1416" kern="1200">
          <a:solidFill>
            <a:schemeClr val="tx1"/>
          </a:solidFill>
          <a:latin typeface="+mn-lt"/>
          <a:ea typeface="+mn-ea"/>
          <a:cs typeface="+mn-cs"/>
        </a:defRPr>
      </a:lvl6pPr>
      <a:lvl7pPr marL="2337618" indent="-179817" algn="l" defTabSz="719267" rtl="0" eaLnBrk="1" latinLnBrk="0" hangingPunct="1">
        <a:lnSpc>
          <a:spcPct val="90000"/>
        </a:lnSpc>
        <a:spcBef>
          <a:spcPts val="393"/>
        </a:spcBef>
        <a:buFont typeface="Arial" panose="020B0604020202020204" pitchFamily="34" charset="0"/>
        <a:buChar char="•"/>
        <a:defRPr kumimoji="1" sz="1416" kern="1200">
          <a:solidFill>
            <a:schemeClr val="tx1"/>
          </a:solidFill>
          <a:latin typeface="+mn-lt"/>
          <a:ea typeface="+mn-ea"/>
          <a:cs typeface="+mn-cs"/>
        </a:defRPr>
      </a:lvl7pPr>
      <a:lvl8pPr marL="2697251" indent="-179817" algn="l" defTabSz="719267" rtl="0" eaLnBrk="1" latinLnBrk="0" hangingPunct="1">
        <a:lnSpc>
          <a:spcPct val="90000"/>
        </a:lnSpc>
        <a:spcBef>
          <a:spcPts val="393"/>
        </a:spcBef>
        <a:buFont typeface="Arial" panose="020B0604020202020204" pitchFamily="34" charset="0"/>
        <a:buChar char="•"/>
        <a:defRPr kumimoji="1" sz="1416" kern="1200">
          <a:solidFill>
            <a:schemeClr val="tx1"/>
          </a:solidFill>
          <a:latin typeface="+mn-lt"/>
          <a:ea typeface="+mn-ea"/>
          <a:cs typeface="+mn-cs"/>
        </a:defRPr>
      </a:lvl8pPr>
      <a:lvl9pPr marL="3056885" indent="-179817" algn="l" defTabSz="719267" rtl="0" eaLnBrk="1" latinLnBrk="0" hangingPunct="1">
        <a:lnSpc>
          <a:spcPct val="90000"/>
        </a:lnSpc>
        <a:spcBef>
          <a:spcPts val="393"/>
        </a:spcBef>
        <a:buFont typeface="Arial" panose="020B0604020202020204" pitchFamily="34" charset="0"/>
        <a:buChar char="•"/>
        <a:defRPr kumimoji="1" sz="14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19267" rtl="0" eaLnBrk="1" latinLnBrk="0" hangingPunct="1">
        <a:defRPr kumimoji="1" sz="1416" kern="1200">
          <a:solidFill>
            <a:schemeClr val="tx1"/>
          </a:solidFill>
          <a:latin typeface="+mn-lt"/>
          <a:ea typeface="+mn-ea"/>
          <a:cs typeface="+mn-cs"/>
        </a:defRPr>
      </a:lvl1pPr>
      <a:lvl2pPr marL="359634" algn="l" defTabSz="719267" rtl="0" eaLnBrk="1" latinLnBrk="0" hangingPunct="1">
        <a:defRPr kumimoji="1" sz="1416" kern="1200">
          <a:solidFill>
            <a:schemeClr val="tx1"/>
          </a:solidFill>
          <a:latin typeface="+mn-lt"/>
          <a:ea typeface="+mn-ea"/>
          <a:cs typeface="+mn-cs"/>
        </a:defRPr>
      </a:lvl2pPr>
      <a:lvl3pPr marL="719267" algn="l" defTabSz="719267" rtl="0" eaLnBrk="1" latinLnBrk="0" hangingPunct="1">
        <a:defRPr kumimoji="1" sz="1416" kern="1200">
          <a:solidFill>
            <a:schemeClr val="tx1"/>
          </a:solidFill>
          <a:latin typeface="+mn-lt"/>
          <a:ea typeface="+mn-ea"/>
          <a:cs typeface="+mn-cs"/>
        </a:defRPr>
      </a:lvl3pPr>
      <a:lvl4pPr marL="1078901" algn="l" defTabSz="719267" rtl="0" eaLnBrk="1" latinLnBrk="0" hangingPunct="1">
        <a:defRPr kumimoji="1" sz="1416" kern="1200">
          <a:solidFill>
            <a:schemeClr val="tx1"/>
          </a:solidFill>
          <a:latin typeface="+mn-lt"/>
          <a:ea typeface="+mn-ea"/>
          <a:cs typeface="+mn-cs"/>
        </a:defRPr>
      </a:lvl4pPr>
      <a:lvl5pPr marL="1438534" algn="l" defTabSz="719267" rtl="0" eaLnBrk="1" latinLnBrk="0" hangingPunct="1">
        <a:defRPr kumimoji="1" sz="1416" kern="1200">
          <a:solidFill>
            <a:schemeClr val="tx1"/>
          </a:solidFill>
          <a:latin typeface="+mn-lt"/>
          <a:ea typeface="+mn-ea"/>
          <a:cs typeface="+mn-cs"/>
        </a:defRPr>
      </a:lvl5pPr>
      <a:lvl6pPr marL="1798168" algn="l" defTabSz="719267" rtl="0" eaLnBrk="1" latinLnBrk="0" hangingPunct="1">
        <a:defRPr kumimoji="1" sz="1416" kern="1200">
          <a:solidFill>
            <a:schemeClr val="tx1"/>
          </a:solidFill>
          <a:latin typeface="+mn-lt"/>
          <a:ea typeface="+mn-ea"/>
          <a:cs typeface="+mn-cs"/>
        </a:defRPr>
      </a:lvl6pPr>
      <a:lvl7pPr marL="2157801" algn="l" defTabSz="719267" rtl="0" eaLnBrk="1" latinLnBrk="0" hangingPunct="1">
        <a:defRPr kumimoji="1" sz="1416" kern="1200">
          <a:solidFill>
            <a:schemeClr val="tx1"/>
          </a:solidFill>
          <a:latin typeface="+mn-lt"/>
          <a:ea typeface="+mn-ea"/>
          <a:cs typeface="+mn-cs"/>
        </a:defRPr>
      </a:lvl7pPr>
      <a:lvl8pPr marL="2517435" algn="l" defTabSz="719267" rtl="0" eaLnBrk="1" latinLnBrk="0" hangingPunct="1">
        <a:defRPr kumimoji="1" sz="1416" kern="1200">
          <a:solidFill>
            <a:schemeClr val="tx1"/>
          </a:solidFill>
          <a:latin typeface="+mn-lt"/>
          <a:ea typeface="+mn-ea"/>
          <a:cs typeface="+mn-cs"/>
        </a:defRPr>
      </a:lvl8pPr>
      <a:lvl9pPr marL="2877068" algn="l" defTabSz="719267" rtl="0" eaLnBrk="1" latinLnBrk="0" hangingPunct="1">
        <a:defRPr kumimoji="1" sz="14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A7A589-D042-0C63-916D-9FB0E27420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F08AF941-C075-992A-F8C4-EEDAD33B46E3}"/>
              </a:ext>
            </a:extLst>
          </p:cNvPr>
          <p:cNvSpPr/>
          <p:nvPr/>
        </p:nvSpPr>
        <p:spPr>
          <a:xfrm>
            <a:off x="-18435" y="-8826"/>
            <a:ext cx="7211398" cy="10346168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爆発: 8 pt 2">
            <a:extLst>
              <a:ext uri="{FF2B5EF4-FFF2-40B4-BE49-F238E27FC236}">
                <a16:creationId xmlns:a16="http://schemas.microsoft.com/office/drawing/2014/main" id="{8F9384BD-F3CC-73FD-1BC8-293A6444007B}"/>
              </a:ext>
            </a:extLst>
          </p:cNvPr>
          <p:cNvSpPr/>
          <p:nvPr/>
        </p:nvSpPr>
        <p:spPr>
          <a:xfrm>
            <a:off x="593448" y="413290"/>
            <a:ext cx="6006066" cy="926506"/>
          </a:xfrm>
          <a:prstGeom prst="irregularSeal1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36DD1872-F8B6-1BD8-498A-11DB2B4D7D9A}"/>
              </a:ext>
            </a:extLst>
          </p:cNvPr>
          <p:cNvSpPr/>
          <p:nvPr/>
        </p:nvSpPr>
        <p:spPr>
          <a:xfrm>
            <a:off x="1648496" y="668923"/>
            <a:ext cx="4009044" cy="354924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ja-JP" altLang="en-US" sz="4000" b="1" dirty="0">
                <a:ln w="3175">
                  <a:noFill/>
                </a:ln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労働災害対策、待ったなし！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4CEE869C-2E7C-CC5C-B7E4-8C25E38FDF9A}"/>
              </a:ext>
            </a:extLst>
          </p:cNvPr>
          <p:cNvSpPr/>
          <p:nvPr/>
        </p:nvSpPr>
        <p:spPr>
          <a:xfrm>
            <a:off x="164584" y="1124052"/>
            <a:ext cx="6890124" cy="1738214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ja-JP" altLang="en-US" sz="4000" b="1" dirty="0">
                <a:ln w="19050">
                  <a:solidFill>
                    <a:srgbClr val="C00000"/>
                  </a:solidFill>
                </a:ln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「全国安全週間」</a:t>
            </a:r>
            <a:r>
              <a:rPr lang="ja-JP" altLang="en-US" sz="4000" b="1" dirty="0">
                <a:ln w="19050">
                  <a:solidFill>
                    <a:schemeClr val="tx1"/>
                  </a:solidFill>
                </a:ln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前後の月を含めて</a:t>
            </a:r>
            <a:endParaRPr lang="en-US" altLang="ja-JP" sz="4000" b="1" dirty="0">
              <a:ln w="19050">
                <a:solidFill>
                  <a:schemeClr val="tx1"/>
                </a:solidFill>
              </a:ln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/>
            <a:r>
              <a:rPr lang="ja-JP" altLang="en-US" sz="4000" b="1" dirty="0">
                <a:ln w="19050">
                  <a:solidFill>
                    <a:schemeClr val="tx1"/>
                  </a:solidFill>
                </a:ln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安全対策の見直しを！</a:t>
            </a:r>
          </a:p>
        </p:txBody>
      </p:sp>
      <p:sp>
        <p:nvSpPr>
          <p:cNvPr id="2" name="四角形: 角を丸くする 1">
            <a:extLst>
              <a:ext uri="{FF2B5EF4-FFF2-40B4-BE49-F238E27FC236}">
                <a16:creationId xmlns:a16="http://schemas.microsoft.com/office/drawing/2014/main" id="{83127E2D-7771-96F2-6D45-5E2D62161A19}"/>
              </a:ext>
            </a:extLst>
          </p:cNvPr>
          <p:cNvSpPr/>
          <p:nvPr/>
        </p:nvSpPr>
        <p:spPr>
          <a:xfrm>
            <a:off x="164584" y="2991842"/>
            <a:ext cx="6874333" cy="60398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491A6C4F-8E43-2DA1-6048-61C1F82F5417}"/>
              </a:ext>
            </a:extLst>
          </p:cNvPr>
          <p:cNvSpPr/>
          <p:nvPr/>
        </p:nvSpPr>
        <p:spPr>
          <a:xfrm>
            <a:off x="1508392" y="67234"/>
            <a:ext cx="4149148" cy="296914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ja-JP" altLang="en-US" sz="40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▪▪▪ 支部長メッセージ▪▪▪</a:t>
            </a:r>
          </a:p>
        </p:txBody>
      </p: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6F5B8918-8DF5-5909-ADC2-03127C2E24A0}"/>
              </a:ext>
            </a:extLst>
          </p:cNvPr>
          <p:cNvSpPr/>
          <p:nvPr/>
        </p:nvSpPr>
        <p:spPr>
          <a:xfrm>
            <a:off x="380395" y="3070312"/>
            <a:ext cx="6288901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2800" b="1" dirty="0">
                <a:ln w="0">
                  <a:solidFill>
                    <a:schemeClr val="tx1"/>
                  </a:solidFill>
                </a:ln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災害の９割は</a:t>
            </a:r>
            <a:endParaRPr lang="en-US" altLang="ja-JP" sz="2800" b="1" dirty="0">
              <a:ln w="0">
                <a:solidFill>
                  <a:schemeClr val="tx1"/>
                </a:solidFill>
              </a:ln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2800" b="1" dirty="0">
                <a:ln w="0">
                  <a:solidFill>
                    <a:srgbClr val="C00000"/>
                  </a:solidFill>
                </a:ln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「不安全な状態」</a:t>
            </a:r>
            <a:r>
              <a:rPr lang="ja-JP" altLang="en-US" sz="2800" b="1" dirty="0">
                <a:ln w="0">
                  <a:solidFill>
                    <a:schemeClr val="tx1"/>
                  </a:solidFill>
                </a:ln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と</a:t>
            </a:r>
            <a:r>
              <a:rPr lang="ja-JP" altLang="en-US" sz="2800" b="1" dirty="0">
                <a:ln w="0">
                  <a:solidFill>
                    <a:srgbClr val="C00000"/>
                  </a:solidFill>
                </a:ln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「不安全な行動」</a:t>
            </a:r>
            <a:endParaRPr lang="en-US" altLang="ja-JP" sz="2800" b="1" dirty="0">
              <a:ln w="0">
                <a:solidFill>
                  <a:srgbClr val="C00000"/>
                </a:solidFill>
              </a:ln>
              <a:solidFill>
                <a:srgbClr val="C000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/>
            <a:r>
              <a:rPr lang="ja-JP" altLang="en-US" sz="2800" b="1" dirty="0">
                <a:ln w="0">
                  <a:solidFill>
                    <a:schemeClr val="tx1"/>
                  </a:solidFill>
                </a:ln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の組み合わせで発生！</a:t>
            </a: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D8EA51E8-3D32-BF87-A7D3-198CCDED0FB9}"/>
              </a:ext>
            </a:extLst>
          </p:cNvPr>
          <p:cNvSpPr/>
          <p:nvPr/>
        </p:nvSpPr>
        <p:spPr>
          <a:xfrm>
            <a:off x="187997" y="4615490"/>
            <a:ext cx="6840382" cy="427809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b="1" dirty="0">
                <a:ln w="0"/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■フルハーネス型墜落制止用器具の適切な使用</a:t>
            </a:r>
            <a:endParaRPr lang="en-US" altLang="ja-JP" b="1" dirty="0">
              <a:ln w="0"/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200" b="1" dirty="0">
              <a:ln w="0"/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b="1" dirty="0">
                <a:ln w="0"/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■足場、屋根･屋上等の端･開口部、はしご･脚立等</a:t>
            </a:r>
            <a:endParaRPr lang="en-US" altLang="ja-JP" b="1" dirty="0">
              <a:ln w="0"/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b="1" dirty="0">
                <a:ln w="0"/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からの墜落・転落防止対策の実施</a:t>
            </a:r>
            <a:endParaRPr lang="en-US" altLang="ja-JP" b="1" dirty="0">
              <a:ln w="0"/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200" b="1" dirty="0">
              <a:ln w="0"/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b="1" dirty="0">
                <a:ln w="0"/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■足場の点検の確実な実施</a:t>
            </a:r>
            <a:endParaRPr lang="en-US" altLang="ja-JP" b="1" dirty="0">
              <a:ln w="0"/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200" b="1" dirty="0">
              <a:ln w="0"/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b="1" dirty="0">
                <a:ln w="0"/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■手すり先行工法の積極的な採用 </a:t>
            </a:r>
            <a:endParaRPr lang="en-US" altLang="ja-JP" b="1" dirty="0">
              <a:ln w="0"/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200" b="1" dirty="0">
              <a:ln w="0"/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b="1" dirty="0">
                <a:ln w="0"/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■職長、安全衛生責任者等に対する安全衛生教育の実施</a:t>
            </a:r>
            <a:endParaRPr lang="en-US" altLang="ja-JP" b="1" dirty="0">
              <a:ln w="0"/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200" b="1" dirty="0">
              <a:ln w="0"/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b="1" dirty="0">
                <a:ln w="0"/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■請負契約における適切な安全衛生経費の確保</a:t>
            </a:r>
            <a:endParaRPr lang="en-US" altLang="ja-JP" b="1" dirty="0">
              <a:ln w="0"/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200" b="1" dirty="0">
              <a:ln w="0"/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b="1" dirty="0">
                <a:ln w="0"/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■輻輳工事における適正な施工計画、作業計画の作成及びこれら</a:t>
            </a:r>
            <a:endParaRPr lang="en-US" altLang="ja-JP" b="1" dirty="0">
              <a:ln w="0"/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b="1" dirty="0">
                <a:ln w="0"/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に基づく工事の安全な実施</a:t>
            </a:r>
            <a:endParaRPr lang="en-US" altLang="ja-JP" b="1" dirty="0">
              <a:ln w="0"/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200" b="1" dirty="0">
              <a:ln w="0"/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b="1" dirty="0">
                <a:ln w="0"/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■高年齢労働者、外国人労働者に対する</a:t>
            </a:r>
            <a:endParaRPr lang="en-US" altLang="ja-JP" b="1" dirty="0">
              <a:ln w="0"/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b="1" dirty="0">
                <a:ln w="0"/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労働災害防止対策</a:t>
            </a:r>
            <a:endParaRPr lang="en-US" altLang="ja-JP" b="1" dirty="0">
              <a:ln w="0"/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200" b="1" dirty="0">
              <a:ln w="0"/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b="1" dirty="0">
                <a:ln w="0"/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■特定自主検査の適正な実施</a:t>
            </a:r>
            <a:endParaRPr lang="en-US" altLang="ja-JP" b="1" dirty="0">
              <a:ln w="0"/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200" b="1" dirty="0">
              <a:ln w="0"/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b="1" dirty="0">
                <a:ln w="0"/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■交通労働災害防止対策</a:t>
            </a:r>
            <a:endParaRPr lang="en-US" altLang="ja-JP" b="1" dirty="0">
              <a:ln w="0"/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200" b="1" dirty="0">
              <a:ln w="0"/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b="1" dirty="0">
                <a:ln w="0"/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■</a:t>
            </a:r>
            <a:r>
              <a:rPr lang="zh-TW" altLang="en-US" b="1" dirty="0">
                <a:ln w="0"/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熱中症予防対策</a:t>
            </a:r>
            <a:endParaRPr lang="en-US" altLang="ja-JP" b="1" dirty="0">
              <a:ln w="0"/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073F3B92-92C3-0058-ACAD-F41FA2643A9E}"/>
              </a:ext>
            </a:extLst>
          </p:cNvPr>
          <p:cNvSpPr/>
          <p:nvPr/>
        </p:nvSpPr>
        <p:spPr>
          <a:xfrm>
            <a:off x="187997" y="8816198"/>
            <a:ext cx="2133918" cy="21544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800" dirty="0">
                <a:ln w="31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令和</a:t>
            </a:r>
            <a:r>
              <a:rPr lang="ja-JP" altLang="en-US" sz="800" dirty="0">
                <a:ln w="31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８</a:t>
            </a:r>
            <a:r>
              <a:rPr lang="zh-TW" altLang="en-US" sz="800" dirty="0">
                <a:ln w="31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年度全国安全週間実施要綱</a:t>
            </a:r>
            <a:r>
              <a:rPr lang="ja-JP" altLang="en-US" sz="800" dirty="0">
                <a:ln w="31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より抜粋</a:t>
            </a:r>
          </a:p>
        </p:txBody>
      </p:sp>
      <p:cxnSp>
        <p:nvCxnSpPr>
          <p:cNvPr id="61" name="直線コネクタ 60">
            <a:extLst>
              <a:ext uri="{FF2B5EF4-FFF2-40B4-BE49-F238E27FC236}">
                <a16:creationId xmlns:a16="http://schemas.microsoft.com/office/drawing/2014/main" id="{C9AC54C4-E01C-B281-0AC8-1F0B0A331707}"/>
              </a:ext>
            </a:extLst>
          </p:cNvPr>
          <p:cNvCxnSpPr>
            <a:cxnSpLocks/>
          </p:cNvCxnSpPr>
          <p:nvPr/>
        </p:nvCxnSpPr>
        <p:spPr>
          <a:xfrm>
            <a:off x="304694" y="4455307"/>
            <a:ext cx="6636735" cy="0"/>
          </a:xfrm>
          <a:prstGeom prst="line">
            <a:avLst/>
          </a:prstGeom>
          <a:ln w="63500">
            <a:solidFill>
              <a:srgbClr val="CCFFCC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1550F134-A8BF-1B14-BE90-6263D0908C01}"/>
              </a:ext>
            </a:extLst>
          </p:cNvPr>
          <p:cNvSpPr/>
          <p:nvPr/>
        </p:nvSpPr>
        <p:spPr>
          <a:xfrm>
            <a:off x="-18435" y="1928614"/>
            <a:ext cx="3700052" cy="2308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900" b="1" dirty="0">
                <a:ln w="3175">
                  <a:noFill/>
                </a:ln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令和８年</a:t>
            </a:r>
            <a:r>
              <a:rPr lang="en-US" altLang="ja-JP" sz="900" b="1" dirty="0">
                <a:ln w="3175">
                  <a:noFill/>
                </a:ln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7</a:t>
            </a:r>
            <a:r>
              <a:rPr lang="ja-JP" altLang="en-US" sz="900" b="1" dirty="0">
                <a:ln w="3175">
                  <a:noFill/>
                </a:ln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月</a:t>
            </a:r>
            <a:r>
              <a:rPr lang="en-US" altLang="ja-JP" sz="900" b="1" dirty="0">
                <a:ln w="3175">
                  <a:noFill/>
                </a:ln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</a:t>
            </a:r>
            <a:r>
              <a:rPr lang="ja-JP" altLang="en-US" sz="900" b="1" dirty="0">
                <a:ln w="3175">
                  <a:noFill/>
                </a:ln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日～</a:t>
            </a:r>
            <a:r>
              <a:rPr lang="en-US" altLang="ja-JP" sz="900" b="1" dirty="0">
                <a:ln w="3175">
                  <a:noFill/>
                </a:ln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7</a:t>
            </a:r>
            <a:r>
              <a:rPr lang="ja-JP" altLang="en-US" sz="900" b="1" dirty="0">
                <a:ln w="3175">
                  <a:noFill/>
                </a:ln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月</a:t>
            </a:r>
            <a:r>
              <a:rPr lang="en-US" altLang="ja-JP" sz="900" b="1" dirty="0">
                <a:ln w="3175">
                  <a:noFill/>
                </a:ln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7</a:t>
            </a:r>
            <a:r>
              <a:rPr lang="ja-JP" altLang="en-US" sz="900" b="1" dirty="0">
                <a:ln w="3175">
                  <a:noFill/>
                </a:ln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日（準備期間 令和８年</a:t>
            </a:r>
            <a:r>
              <a:rPr lang="en-US" altLang="ja-JP" sz="900" b="1" dirty="0">
                <a:ln w="3175">
                  <a:noFill/>
                </a:ln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6</a:t>
            </a:r>
            <a:r>
              <a:rPr lang="ja-JP" altLang="en-US" sz="900" b="1" dirty="0">
                <a:ln w="3175">
                  <a:noFill/>
                </a:ln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月</a:t>
            </a:r>
            <a:r>
              <a:rPr lang="en-US" altLang="ja-JP" sz="900" b="1" dirty="0">
                <a:ln w="3175">
                  <a:noFill/>
                </a:ln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</a:t>
            </a:r>
            <a:r>
              <a:rPr lang="ja-JP" altLang="en-US" sz="900" b="1" dirty="0">
                <a:ln w="3175">
                  <a:noFill/>
                </a:ln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日～</a:t>
            </a:r>
            <a:r>
              <a:rPr lang="en-US" altLang="ja-JP" sz="900" b="1" dirty="0">
                <a:ln w="3175">
                  <a:noFill/>
                </a:ln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6</a:t>
            </a:r>
            <a:r>
              <a:rPr lang="ja-JP" altLang="en-US" sz="900" b="1" dirty="0">
                <a:ln w="3175">
                  <a:noFill/>
                </a:ln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月</a:t>
            </a:r>
            <a:r>
              <a:rPr lang="en-US" altLang="ja-JP" sz="900" b="1" dirty="0">
                <a:ln w="3175">
                  <a:noFill/>
                </a:ln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30</a:t>
            </a:r>
            <a:r>
              <a:rPr lang="ja-JP" altLang="en-US" sz="900" b="1" dirty="0">
                <a:ln w="3175">
                  <a:noFill/>
                </a:ln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日）</a:t>
            </a: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A14AA68F-25A5-9D0A-D82C-5493D71D0936}"/>
              </a:ext>
            </a:extLst>
          </p:cNvPr>
          <p:cNvSpPr/>
          <p:nvPr/>
        </p:nvSpPr>
        <p:spPr>
          <a:xfrm rot="21272991">
            <a:off x="4587720" y="4910260"/>
            <a:ext cx="2448055" cy="1306567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FadeLeft">
              <a:avLst/>
            </a:prstTxWarp>
            <a:spAutoFit/>
          </a:bodyPr>
          <a:lstStyle/>
          <a:p>
            <a:pPr algn="ctr"/>
            <a:r>
              <a:rPr lang="ja-JP" altLang="en-US" sz="4000" b="1" dirty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どんな小さな事故も</a:t>
            </a:r>
            <a:endParaRPr lang="en-US" altLang="ja-JP" sz="4000" b="1" dirty="0">
              <a:ln w="3175">
                <a:solidFill>
                  <a:srgbClr val="C00000"/>
                </a:solidFill>
              </a:ln>
              <a:solidFill>
                <a:srgbClr val="C000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/>
            <a:r>
              <a:rPr lang="ja-JP" altLang="en-US" sz="4000" b="1" dirty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おこさない</a:t>
            </a:r>
            <a:r>
              <a:rPr lang="en-US" altLang="ja-JP" sz="4000" b="1" dirty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!!</a:t>
            </a:r>
            <a:endParaRPr lang="ja-JP" altLang="en-US" sz="4000" b="1" dirty="0">
              <a:ln w="3175">
                <a:solidFill>
                  <a:srgbClr val="C00000"/>
                </a:solidFill>
              </a:ln>
              <a:solidFill>
                <a:srgbClr val="C000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32" name="図 31">
            <a:extLst>
              <a:ext uri="{FF2B5EF4-FFF2-40B4-BE49-F238E27FC236}">
                <a16:creationId xmlns:a16="http://schemas.microsoft.com/office/drawing/2014/main" id="{E0FEC22C-9B0D-0639-7396-D28DE2A76A0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199" r="7008"/>
          <a:stretch>
            <a:fillRect/>
          </a:stretch>
        </p:blipFill>
        <p:spPr>
          <a:xfrm>
            <a:off x="3120977" y="7301054"/>
            <a:ext cx="3883989" cy="1890770"/>
          </a:xfrm>
          <a:prstGeom prst="rect">
            <a:avLst/>
          </a:prstGeom>
        </p:spPr>
      </p:pic>
      <p:sp>
        <p:nvSpPr>
          <p:cNvPr id="9" name="楕円 8">
            <a:extLst>
              <a:ext uri="{FF2B5EF4-FFF2-40B4-BE49-F238E27FC236}">
                <a16:creationId xmlns:a16="http://schemas.microsoft.com/office/drawing/2014/main" id="{F9B37036-98E7-2D00-89EA-6D559196D0AA}"/>
              </a:ext>
            </a:extLst>
          </p:cNvPr>
          <p:cNvSpPr/>
          <p:nvPr/>
        </p:nvSpPr>
        <p:spPr>
          <a:xfrm>
            <a:off x="5657396" y="8334935"/>
            <a:ext cx="1273628" cy="1273628"/>
          </a:xfrm>
          <a:prstGeom prst="ellipse">
            <a:avLst/>
          </a:prstGeom>
          <a:solidFill>
            <a:srgbClr val="C0000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33C4C716-EE92-0274-80A5-8F046F910BAF}"/>
              </a:ext>
            </a:extLst>
          </p:cNvPr>
          <p:cNvSpPr/>
          <p:nvPr/>
        </p:nvSpPr>
        <p:spPr>
          <a:xfrm>
            <a:off x="5632543" y="8444991"/>
            <a:ext cx="1351652" cy="112338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1000" b="1" dirty="0">
                <a:ln w="3175">
                  <a:noFill/>
                </a:ln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＜スローガン＞</a:t>
            </a:r>
            <a:endParaRPr lang="en-US" altLang="ja-JP" sz="1000" b="1" dirty="0">
              <a:ln w="3175">
                <a:noFill/>
              </a:ln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/>
            <a:endParaRPr lang="en-US" altLang="ja-JP" sz="500" b="1" dirty="0">
              <a:ln w="3175">
                <a:noFill/>
              </a:ln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/>
            <a:r>
              <a:rPr lang="ja-JP" altLang="en-US" sz="1300" b="1" dirty="0">
                <a:ln w="3175">
                  <a:noFill/>
                </a:ln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多様な人材</a:t>
            </a:r>
            <a:endParaRPr lang="en-US" altLang="ja-JP" sz="1300" b="1" dirty="0">
              <a:ln w="3175">
                <a:noFill/>
              </a:ln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/>
            <a:r>
              <a:rPr lang="ja-JP" altLang="en-US" sz="1300" b="1" dirty="0">
                <a:ln w="3175">
                  <a:noFill/>
                </a:ln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全員参加</a:t>
            </a:r>
            <a:endParaRPr lang="en-US" altLang="ja-JP" sz="1300" b="1" dirty="0">
              <a:ln w="3175">
                <a:noFill/>
              </a:ln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/>
            <a:r>
              <a:rPr lang="ja-JP" altLang="en-US" sz="1300" b="1" dirty="0">
                <a:ln w="3175">
                  <a:noFill/>
                </a:ln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みんなで育てる</a:t>
            </a:r>
            <a:endParaRPr lang="en-US" altLang="ja-JP" sz="1300" b="1" dirty="0">
              <a:ln w="3175">
                <a:noFill/>
              </a:ln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/>
            <a:r>
              <a:rPr lang="ja-JP" altLang="en-US" sz="1300" b="1" dirty="0">
                <a:ln w="3175">
                  <a:noFill/>
                </a:ln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安全職場</a:t>
            </a:r>
            <a:endParaRPr lang="en-US" altLang="ja-JP" sz="1300" b="1" dirty="0">
              <a:ln w="3175">
                <a:noFill/>
              </a:ln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8E15AAAA-862D-B123-20A2-8375E97061D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94" b="97155" l="1898" r="94505">
                        <a14:foregroundMark x1="30969" y1="17012" x2="28072" y2="18731"/>
                        <a14:foregroundMark x1="31968" y1="14997" x2="32468" y2="17309"/>
                        <a14:foregroundMark x1="35365" y1="21636" x2="16883" y2="16123"/>
                        <a14:foregroundMark x1="16883" y1="16123" x2="38062" y2="8477"/>
                        <a14:foregroundMark x1="38062" y1="8477" x2="55245" y2="13041"/>
                        <a14:foregroundMark x1="55245" y1="13041" x2="55245" y2="13574"/>
                        <a14:foregroundMark x1="47952" y1="18494" x2="50350" y2="19324"/>
                        <a14:foregroundMark x1="7193" y1="47540" x2="18282" y2="37344"/>
                        <a14:foregroundMark x1="18282" y1="37344" x2="20280" y2="37759"/>
                        <a14:foregroundMark x1="49451" y1="47007" x2="63636" y2="33966"/>
                        <a14:foregroundMark x1="63636" y1="33966" x2="47153" y2="40723"/>
                        <a14:foregroundMark x1="47153" y1="40723" x2="53746" y2="38352"/>
                        <a14:foregroundMark x1="45554" y1="41494" x2="65235" y2="41909"/>
                        <a14:foregroundMark x1="65235" y1="41909" x2="67832" y2="33729"/>
                        <a14:foregroundMark x1="38761" y1="42976" x2="38761" y2="37759"/>
                        <a14:foregroundMark x1="45055" y1="37167" x2="45055" y2="37167"/>
                        <a14:foregroundMark x1="37263" y1="34914" x2="64436" y2="29994"/>
                        <a14:foregroundMark x1="23676" y1="55365" x2="29471" y2="47007"/>
                        <a14:foregroundMark x1="33866" y1="94843" x2="33367" y2="91642"/>
                        <a14:foregroundMark x1="60639" y1="96858" x2="64436" y2="97155"/>
                        <a14:foregroundMark x1="53746" y1="74392" x2="54745" y2="70362"/>
                        <a14:foregroundMark x1="53347" y1="69472" x2="53746" y2="69176"/>
                        <a14:foregroundMark x1="28072" y1="80439" x2="28072" y2="80439"/>
                        <a14:foregroundMark x1="28072" y1="78660" x2="25175" y2="80439"/>
                        <a14:foregroundMark x1="23177" y1="83580" x2="8192" y2="81565"/>
                        <a14:foregroundMark x1="12488" y1="32306" x2="14985" y2="18494"/>
                        <a14:foregroundMark x1="14985" y1="18494" x2="30869" y2="10373"/>
                        <a14:foregroundMark x1="30869" y1="10373" x2="48651" y2="7647"/>
                        <a14:foregroundMark x1="48651" y1="7647" x2="62937" y2="16835"/>
                        <a14:foregroundMark x1="62937" y1="16835" x2="39361" y2="27445"/>
                        <a14:foregroundMark x1="39361" y1="27445" x2="28571" y2="16123"/>
                        <a14:foregroundMark x1="28571" y1="16123" x2="22278" y2="24244"/>
                        <a14:foregroundMark x1="46953" y1="26556" x2="67632" y2="25193"/>
                        <a14:foregroundMark x1="67632" y1="25193" x2="72228" y2="23059"/>
                        <a14:foregroundMark x1="16384" y1="33432" x2="28472" y2="22999"/>
                        <a14:foregroundMark x1="28472" y1="22999" x2="21279" y2="30290"/>
                        <a14:foregroundMark x1="46553" y1="17309" x2="50350" y2="18494"/>
                        <a14:foregroundMark x1="11588" y1="21932" x2="18082" y2="11737"/>
                        <a14:foregroundMark x1="18082" y1="11737" x2="33666" y2="4624"/>
                        <a14:foregroundMark x1="33666" y1="4624" x2="24176" y2="5513"/>
                        <a14:foregroundMark x1="37263" y1="3794" x2="37263" y2="3794"/>
                        <a14:foregroundMark x1="41159" y1="30883" x2="38162" y2="44813"/>
                        <a14:foregroundMark x1="38162" y1="44813" x2="57642" y2="50563"/>
                        <a14:foregroundMark x1="57642" y1="50563" x2="65934" y2="46414"/>
                        <a14:foregroundMark x1="77123" y1="44695" x2="57343" y2="51393"/>
                        <a14:foregroundMark x1="57343" y1="51393" x2="45055" y2="50148"/>
                        <a14:foregroundMark x1="68332" y1="29994" x2="81219" y2="40664"/>
                        <a14:foregroundMark x1="81219" y1="40664" x2="68931" y2="51689"/>
                        <a14:foregroundMark x1="68931" y1="51689" x2="61039" y2="52164"/>
                        <a14:foregroundMark x1="35864" y1="57084" x2="17782" y2="52223"/>
                        <a14:foregroundMark x1="17782" y1="52223" x2="21279" y2="45821"/>
                        <a14:foregroundMark x1="67433" y1="58803" x2="75624" y2="65442"/>
                        <a14:foregroundMark x1="53746" y1="76111" x2="47952" y2="71488"/>
                        <a14:foregroundMark x1="25674" y1="33136" x2="25674" y2="33136"/>
                        <a14:foregroundMark x1="90709" y1="45821" x2="94605" y2="48429"/>
                        <a14:foregroundMark x1="7393" y1="16420" x2="7692" y2="26675"/>
                        <a14:foregroundMark x1="1898" y1="50148" x2="2797" y2="45110"/>
                        <a14:backgroundMark x1="44056" y1="92828" x2="44056" y2="928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543" y="9053766"/>
            <a:ext cx="724413" cy="1220864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B171514-5C71-9518-5C4A-E013058E3359}"/>
              </a:ext>
            </a:extLst>
          </p:cNvPr>
          <p:cNvSpPr/>
          <p:nvPr/>
        </p:nvSpPr>
        <p:spPr>
          <a:xfrm>
            <a:off x="796299" y="9142641"/>
            <a:ext cx="594044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200" b="1" dirty="0">
                <a:ln w="0"/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　　　</a:t>
            </a:r>
          </a:p>
          <a:p>
            <a:r>
              <a:rPr lang="ja-JP" altLang="en-US" sz="2200" b="1" dirty="0">
                <a:ln w="0"/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　建設業労働災害防止協会群馬県支部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40DA195-8575-F636-ABC7-667056783150}"/>
              </a:ext>
            </a:extLst>
          </p:cNvPr>
          <p:cNvSpPr/>
          <p:nvPr/>
        </p:nvSpPr>
        <p:spPr>
          <a:xfrm>
            <a:off x="734020" y="9855739"/>
            <a:ext cx="6065001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000" b="1" dirty="0">
                <a:ln w="0"/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〒</a:t>
            </a:r>
            <a:r>
              <a:rPr lang="en-US" altLang="zh-TW" sz="1000" b="1" dirty="0">
                <a:ln w="0"/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371-0846</a:t>
            </a:r>
            <a:r>
              <a:rPr lang="zh-TW" altLang="en-US" sz="1000" b="1" dirty="0">
                <a:ln w="0"/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群馬県前橋市元総社町</a:t>
            </a:r>
            <a:r>
              <a:rPr lang="en-US" altLang="zh-TW" sz="1000" b="1" dirty="0">
                <a:ln w="0"/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2-5-3</a:t>
            </a:r>
          </a:p>
          <a:p>
            <a:pPr algn="ctr"/>
            <a:r>
              <a:rPr lang="en-US" altLang="zh-TW" sz="1000" b="1" dirty="0">
                <a:ln w="0"/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TEL 027(252)166</a:t>
            </a:r>
            <a:r>
              <a:rPr lang="en-US" altLang="ja-JP" sz="1000" b="1" dirty="0">
                <a:ln w="0"/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9</a:t>
            </a:r>
            <a:r>
              <a:rPr lang="zh-TW" altLang="en-US" sz="1000" b="1" dirty="0">
                <a:ln w="0"/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r>
              <a:rPr lang="en-US" altLang="zh-TW" sz="1000" b="1" dirty="0">
                <a:ln w="0"/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FAX 027(25</a:t>
            </a:r>
            <a:r>
              <a:rPr lang="en-US" altLang="ja-JP" sz="1000" b="1" dirty="0">
                <a:ln w="0"/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3</a:t>
            </a:r>
            <a:r>
              <a:rPr lang="en-US" altLang="zh-TW" sz="1000" b="1" dirty="0">
                <a:ln w="0"/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)</a:t>
            </a:r>
            <a:r>
              <a:rPr lang="en-US" altLang="ja-JP" sz="1000" b="1" dirty="0">
                <a:ln w="0"/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1776</a:t>
            </a:r>
            <a:endParaRPr lang="en-US" altLang="zh-TW" sz="1000" b="1" dirty="0">
              <a:ln w="0"/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039202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3609</TotalTime>
  <Words>252</Words>
  <Application>Microsoft Office PowerPoint</Application>
  <PresentationFormat>ユーザー設定</PresentationFormat>
  <Paragraphs>45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メイリオ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瀬下 邦久</dc:creator>
  <cp:lastModifiedBy>WS007</cp:lastModifiedBy>
  <cp:revision>173</cp:revision>
  <cp:lastPrinted>2026-06-01T04:32:16Z</cp:lastPrinted>
  <dcterms:created xsi:type="dcterms:W3CDTF">2018-05-28T23:26:38Z</dcterms:created>
  <dcterms:modified xsi:type="dcterms:W3CDTF">2026-06-01T08:28:44Z</dcterms:modified>
</cp:coreProperties>
</file>