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4" r:id="rId2"/>
  </p:sldIdLst>
  <p:sldSz cx="7192963" cy="1032351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52" userDrawn="1">
          <p15:clr>
            <a:srgbClr val="A4A3A4"/>
          </p15:clr>
        </p15:guide>
        <p15:guide id="2" pos="22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323366"/>
    <a:srgbClr val="FF5050"/>
    <a:srgbClr val="2EBBB8"/>
    <a:srgbClr val="33CCCC"/>
    <a:srgbClr val="00CC99"/>
    <a:srgbClr val="CCFFCC"/>
    <a:srgbClr val="99FF99"/>
    <a:srgbClr val="CCFF66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3054" y="84"/>
      </p:cViewPr>
      <p:guideLst>
        <p:guide orient="horz" pos="3252"/>
        <p:guide pos="22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472" y="1689520"/>
            <a:ext cx="6114019" cy="3594112"/>
          </a:xfrm>
        </p:spPr>
        <p:txBody>
          <a:bodyPr anchor="b"/>
          <a:lstStyle>
            <a:lvl1pPr algn="ctr">
              <a:defRPr sz="472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121" y="5422235"/>
            <a:ext cx="5394722" cy="2492459"/>
          </a:xfrm>
        </p:spPr>
        <p:txBody>
          <a:bodyPr/>
          <a:lstStyle>
            <a:lvl1pPr marL="0" indent="0" algn="ctr">
              <a:buNone/>
              <a:defRPr sz="1888"/>
            </a:lvl1pPr>
            <a:lvl2pPr marL="359634" indent="0" algn="ctr">
              <a:buNone/>
              <a:defRPr sz="1573"/>
            </a:lvl2pPr>
            <a:lvl3pPr marL="719267" indent="0" algn="ctr">
              <a:buNone/>
              <a:defRPr sz="1416"/>
            </a:lvl3pPr>
            <a:lvl4pPr marL="1078901" indent="0" algn="ctr">
              <a:buNone/>
              <a:defRPr sz="1259"/>
            </a:lvl4pPr>
            <a:lvl5pPr marL="1438534" indent="0" algn="ctr">
              <a:buNone/>
              <a:defRPr sz="1259"/>
            </a:lvl5pPr>
            <a:lvl6pPr marL="1798168" indent="0" algn="ctr">
              <a:buNone/>
              <a:defRPr sz="1259"/>
            </a:lvl6pPr>
            <a:lvl7pPr marL="2157801" indent="0" algn="ctr">
              <a:buNone/>
              <a:defRPr sz="1259"/>
            </a:lvl7pPr>
            <a:lvl8pPr marL="2517435" indent="0" algn="ctr">
              <a:buNone/>
              <a:defRPr sz="1259"/>
            </a:lvl8pPr>
            <a:lvl9pPr marL="2877068" indent="0" algn="ctr">
              <a:buNone/>
              <a:defRPr sz="125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89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78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7464" y="549632"/>
            <a:ext cx="1550983" cy="87487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517" y="549632"/>
            <a:ext cx="4563036" cy="87487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70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09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770" y="2573712"/>
            <a:ext cx="6203931" cy="4294294"/>
          </a:xfrm>
        </p:spPr>
        <p:txBody>
          <a:bodyPr anchor="b"/>
          <a:lstStyle>
            <a:lvl1pPr>
              <a:defRPr sz="472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770" y="6908632"/>
            <a:ext cx="6203931" cy="2258268"/>
          </a:xfrm>
        </p:spPr>
        <p:txBody>
          <a:bodyPr/>
          <a:lstStyle>
            <a:lvl1pPr marL="0" indent="0">
              <a:buNone/>
              <a:defRPr sz="1888">
                <a:solidFill>
                  <a:schemeClr val="tx1"/>
                </a:solidFill>
              </a:defRPr>
            </a:lvl1pPr>
            <a:lvl2pPr marL="359634" indent="0">
              <a:buNone/>
              <a:defRPr sz="1573">
                <a:solidFill>
                  <a:schemeClr val="tx1">
                    <a:tint val="75000"/>
                  </a:schemeClr>
                </a:solidFill>
              </a:defRPr>
            </a:lvl2pPr>
            <a:lvl3pPr marL="719267" indent="0">
              <a:buNone/>
              <a:defRPr sz="1416">
                <a:solidFill>
                  <a:schemeClr val="tx1">
                    <a:tint val="75000"/>
                  </a:schemeClr>
                </a:solidFill>
              </a:defRPr>
            </a:lvl3pPr>
            <a:lvl4pPr marL="1078901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4pPr>
            <a:lvl5pPr marL="1438534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5pPr>
            <a:lvl6pPr marL="1798168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6pPr>
            <a:lvl7pPr marL="2157801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7pPr>
            <a:lvl8pPr marL="2517435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8pPr>
            <a:lvl9pPr marL="2877068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67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516" y="2748157"/>
            <a:ext cx="3057009" cy="655017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1438" y="2748157"/>
            <a:ext cx="3057009" cy="655017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436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53" y="549634"/>
            <a:ext cx="6203931" cy="19954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454" y="2530695"/>
            <a:ext cx="3042960" cy="1240255"/>
          </a:xfrm>
        </p:spPr>
        <p:txBody>
          <a:bodyPr anchor="b"/>
          <a:lstStyle>
            <a:lvl1pPr marL="0" indent="0">
              <a:buNone/>
              <a:defRPr sz="1888" b="1"/>
            </a:lvl1pPr>
            <a:lvl2pPr marL="359634" indent="0">
              <a:buNone/>
              <a:defRPr sz="1573" b="1"/>
            </a:lvl2pPr>
            <a:lvl3pPr marL="719267" indent="0">
              <a:buNone/>
              <a:defRPr sz="1416" b="1"/>
            </a:lvl3pPr>
            <a:lvl4pPr marL="1078901" indent="0">
              <a:buNone/>
              <a:defRPr sz="1259" b="1"/>
            </a:lvl4pPr>
            <a:lvl5pPr marL="1438534" indent="0">
              <a:buNone/>
              <a:defRPr sz="1259" b="1"/>
            </a:lvl5pPr>
            <a:lvl6pPr marL="1798168" indent="0">
              <a:buNone/>
              <a:defRPr sz="1259" b="1"/>
            </a:lvl6pPr>
            <a:lvl7pPr marL="2157801" indent="0">
              <a:buNone/>
              <a:defRPr sz="1259" b="1"/>
            </a:lvl7pPr>
            <a:lvl8pPr marL="2517435" indent="0">
              <a:buNone/>
              <a:defRPr sz="1259" b="1"/>
            </a:lvl8pPr>
            <a:lvl9pPr marL="2877068" indent="0">
              <a:buNone/>
              <a:defRPr sz="125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454" y="3770950"/>
            <a:ext cx="3042960" cy="55464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1438" y="2530695"/>
            <a:ext cx="3057946" cy="1240255"/>
          </a:xfrm>
        </p:spPr>
        <p:txBody>
          <a:bodyPr anchor="b"/>
          <a:lstStyle>
            <a:lvl1pPr marL="0" indent="0">
              <a:buNone/>
              <a:defRPr sz="1888" b="1"/>
            </a:lvl1pPr>
            <a:lvl2pPr marL="359634" indent="0">
              <a:buNone/>
              <a:defRPr sz="1573" b="1"/>
            </a:lvl2pPr>
            <a:lvl3pPr marL="719267" indent="0">
              <a:buNone/>
              <a:defRPr sz="1416" b="1"/>
            </a:lvl3pPr>
            <a:lvl4pPr marL="1078901" indent="0">
              <a:buNone/>
              <a:defRPr sz="1259" b="1"/>
            </a:lvl4pPr>
            <a:lvl5pPr marL="1438534" indent="0">
              <a:buNone/>
              <a:defRPr sz="1259" b="1"/>
            </a:lvl5pPr>
            <a:lvl6pPr marL="1798168" indent="0">
              <a:buNone/>
              <a:defRPr sz="1259" b="1"/>
            </a:lvl6pPr>
            <a:lvl7pPr marL="2157801" indent="0">
              <a:buNone/>
              <a:defRPr sz="1259" b="1"/>
            </a:lvl7pPr>
            <a:lvl8pPr marL="2517435" indent="0">
              <a:buNone/>
              <a:defRPr sz="1259" b="1"/>
            </a:lvl8pPr>
            <a:lvl9pPr marL="2877068" indent="0">
              <a:buNone/>
              <a:defRPr sz="125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1438" y="3770950"/>
            <a:ext cx="3057946" cy="55464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136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296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02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53" y="688234"/>
            <a:ext cx="2319918" cy="2408820"/>
          </a:xfrm>
        </p:spPr>
        <p:txBody>
          <a:bodyPr anchor="b"/>
          <a:lstStyle>
            <a:lvl1pPr>
              <a:defRPr sz="251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7946" y="1486397"/>
            <a:ext cx="3641438" cy="7336385"/>
          </a:xfrm>
        </p:spPr>
        <p:txBody>
          <a:bodyPr/>
          <a:lstStyle>
            <a:lvl1pPr>
              <a:defRPr sz="2517"/>
            </a:lvl1pPr>
            <a:lvl2pPr>
              <a:defRPr sz="2202"/>
            </a:lvl2pPr>
            <a:lvl3pPr>
              <a:defRPr sz="1888"/>
            </a:lvl3pPr>
            <a:lvl4pPr>
              <a:defRPr sz="1573"/>
            </a:lvl4pPr>
            <a:lvl5pPr>
              <a:defRPr sz="1573"/>
            </a:lvl5pPr>
            <a:lvl6pPr>
              <a:defRPr sz="1573"/>
            </a:lvl6pPr>
            <a:lvl7pPr>
              <a:defRPr sz="1573"/>
            </a:lvl7pPr>
            <a:lvl8pPr>
              <a:defRPr sz="1573"/>
            </a:lvl8pPr>
            <a:lvl9pPr>
              <a:defRPr sz="157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453" y="3097054"/>
            <a:ext cx="2319918" cy="5737675"/>
          </a:xfrm>
        </p:spPr>
        <p:txBody>
          <a:bodyPr/>
          <a:lstStyle>
            <a:lvl1pPr marL="0" indent="0">
              <a:buNone/>
              <a:defRPr sz="1259"/>
            </a:lvl1pPr>
            <a:lvl2pPr marL="359634" indent="0">
              <a:buNone/>
              <a:defRPr sz="1101"/>
            </a:lvl2pPr>
            <a:lvl3pPr marL="719267" indent="0">
              <a:buNone/>
              <a:defRPr sz="944"/>
            </a:lvl3pPr>
            <a:lvl4pPr marL="1078901" indent="0">
              <a:buNone/>
              <a:defRPr sz="787"/>
            </a:lvl4pPr>
            <a:lvl5pPr marL="1438534" indent="0">
              <a:buNone/>
              <a:defRPr sz="787"/>
            </a:lvl5pPr>
            <a:lvl6pPr marL="1798168" indent="0">
              <a:buNone/>
              <a:defRPr sz="787"/>
            </a:lvl6pPr>
            <a:lvl7pPr marL="2157801" indent="0">
              <a:buNone/>
              <a:defRPr sz="787"/>
            </a:lvl7pPr>
            <a:lvl8pPr marL="2517435" indent="0">
              <a:buNone/>
              <a:defRPr sz="787"/>
            </a:lvl8pPr>
            <a:lvl9pPr marL="2877068" indent="0">
              <a:buNone/>
              <a:defRPr sz="78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297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53" y="688234"/>
            <a:ext cx="2319918" cy="2408820"/>
          </a:xfrm>
        </p:spPr>
        <p:txBody>
          <a:bodyPr anchor="b"/>
          <a:lstStyle>
            <a:lvl1pPr>
              <a:defRPr sz="251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57946" y="1486397"/>
            <a:ext cx="3641438" cy="7336385"/>
          </a:xfrm>
        </p:spPr>
        <p:txBody>
          <a:bodyPr anchor="t"/>
          <a:lstStyle>
            <a:lvl1pPr marL="0" indent="0">
              <a:buNone/>
              <a:defRPr sz="2517"/>
            </a:lvl1pPr>
            <a:lvl2pPr marL="359634" indent="0">
              <a:buNone/>
              <a:defRPr sz="2202"/>
            </a:lvl2pPr>
            <a:lvl3pPr marL="719267" indent="0">
              <a:buNone/>
              <a:defRPr sz="1888"/>
            </a:lvl3pPr>
            <a:lvl4pPr marL="1078901" indent="0">
              <a:buNone/>
              <a:defRPr sz="1573"/>
            </a:lvl4pPr>
            <a:lvl5pPr marL="1438534" indent="0">
              <a:buNone/>
              <a:defRPr sz="1573"/>
            </a:lvl5pPr>
            <a:lvl6pPr marL="1798168" indent="0">
              <a:buNone/>
              <a:defRPr sz="1573"/>
            </a:lvl6pPr>
            <a:lvl7pPr marL="2157801" indent="0">
              <a:buNone/>
              <a:defRPr sz="1573"/>
            </a:lvl7pPr>
            <a:lvl8pPr marL="2517435" indent="0">
              <a:buNone/>
              <a:defRPr sz="1573"/>
            </a:lvl8pPr>
            <a:lvl9pPr marL="2877068" indent="0">
              <a:buNone/>
              <a:defRPr sz="157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453" y="3097054"/>
            <a:ext cx="2319918" cy="5737675"/>
          </a:xfrm>
        </p:spPr>
        <p:txBody>
          <a:bodyPr/>
          <a:lstStyle>
            <a:lvl1pPr marL="0" indent="0">
              <a:buNone/>
              <a:defRPr sz="1259"/>
            </a:lvl1pPr>
            <a:lvl2pPr marL="359634" indent="0">
              <a:buNone/>
              <a:defRPr sz="1101"/>
            </a:lvl2pPr>
            <a:lvl3pPr marL="719267" indent="0">
              <a:buNone/>
              <a:defRPr sz="944"/>
            </a:lvl3pPr>
            <a:lvl4pPr marL="1078901" indent="0">
              <a:buNone/>
              <a:defRPr sz="787"/>
            </a:lvl4pPr>
            <a:lvl5pPr marL="1438534" indent="0">
              <a:buNone/>
              <a:defRPr sz="787"/>
            </a:lvl5pPr>
            <a:lvl6pPr marL="1798168" indent="0">
              <a:buNone/>
              <a:defRPr sz="787"/>
            </a:lvl6pPr>
            <a:lvl7pPr marL="2157801" indent="0">
              <a:buNone/>
              <a:defRPr sz="787"/>
            </a:lvl7pPr>
            <a:lvl8pPr marL="2517435" indent="0">
              <a:buNone/>
              <a:defRPr sz="787"/>
            </a:lvl8pPr>
            <a:lvl9pPr marL="2877068" indent="0">
              <a:buNone/>
              <a:defRPr sz="78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4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516" y="549634"/>
            <a:ext cx="6203931" cy="1995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516" y="2748157"/>
            <a:ext cx="6203931" cy="6550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516" y="9568370"/>
            <a:ext cx="1618417" cy="549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1DEFA-CA9D-4314-8CD6-D2D65D572A92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2669" y="9568370"/>
            <a:ext cx="2427625" cy="549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30" y="9568370"/>
            <a:ext cx="1618417" cy="549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659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267" rtl="0" eaLnBrk="1" latinLnBrk="0" hangingPunct="1">
        <a:lnSpc>
          <a:spcPct val="90000"/>
        </a:lnSpc>
        <a:spcBef>
          <a:spcPct val="0"/>
        </a:spcBef>
        <a:buNone/>
        <a:defRPr kumimoji="1" sz="346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817" indent="-179817" algn="l" defTabSz="71926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kumimoji="1" sz="2202" kern="1200">
          <a:solidFill>
            <a:schemeClr val="tx1"/>
          </a:solidFill>
          <a:latin typeface="+mn-lt"/>
          <a:ea typeface="+mn-ea"/>
          <a:cs typeface="+mn-cs"/>
        </a:defRPr>
      </a:lvl1pPr>
      <a:lvl2pPr marL="539450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888" kern="1200">
          <a:solidFill>
            <a:schemeClr val="tx1"/>
          </a:solidFill>
          <a:latin typeface="+mn-lt"/>
          <a:ea typeface="+mn-ea"/>
          <a:cs typeface="+mn-cs"/>
        </a:defRPr>
      </a:lvl2pPr>
      <a:lvl3pPr marL="899084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3pPr>
      <a:lvl4pPr marL="1258717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4pPr>
      <a:lvl5pPr marL="1618351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5pPr>
      <a:lvl6pPr marL="1977984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6pPr>
      <a:lvl7pPr marL="2337618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7pPr>
      <a:lvl8pPr marL="2697251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8pPr>
      <a:lvl9pPr marL="3056885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1pPr>
      <a:lvl2pPr marL="359634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2pPr>
      <a:lvl3pPr marL="719267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3pPr>
      <a:lvl4pPr marL="1078901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4pPr>
      <a:lvl5pPr marL="1438534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5pPr>
      <a:lvl6pPr marL="1798168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6pPr>
      <a:lvl7pPr marL="2157801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7pPr>
      <a:lvl8pPr marL="2517435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8pPr>
      <a:lvl9pPr marL="2877068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AE9F2F4-9702-838A-5B11-1DE8EEB261E4}"/>
              </a:ext>
            </a:extLst>
          </p:cNvPr>
          <p:cNvSpPr/>
          <p:nvPr/>
        </p:nvSpPr>
        <p:spPr>
          <a:xfrm>
            <a:off x="52142" y="-4457"/>
            <a:ext cx="7192963" cy="1032797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爆発: 8 pt 2">
            <a:extLst>
              <a:ext uri="{FF2B5EF4-FFF2-40B4-BE49-F238E27FC236}">
                <a16:creationId xmlns:a16="http://schemas.microsoft.com/office/drawing/2014/main" id="{6EBBC40A-1611-439C-A5FE-A4DB0DD22CC7}"/>
              </a:ext>
            </a:extLst>
          </p:cNvPr>
          <p:cNvSpPr/>
          <p:nvPr/>
        </p:nvSpPr>
        <p:spPr>
          <a:xfrm>
            <a:off x="593448" y="413290"/>
            <a:ext cx="6006066" cy="926506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B7C9C02-9D32-1829-535B-D818C4AA5287}"/>
              </a:ext>
            </a:extLst>
          </p:cNvPr>
          <p:cNvSpPr/>
          <p:nvPr/>
        </p:nvSpPr>
        <p:spPr>
          <a:xfrm>
            <a:off x="170398" y="1254252"/>
            <a:ext cx="6890124" cy="184467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4000" b="1" dirty="0">
                <a:ln w="127000">
                  <a:solidFill>
                    <a:schemeClr val="bg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「全国安全週間」</a:t>
            </a:r>
            <a:r>
              <a:rPr lang="ja-JP" altLang="en-US" sz="4000" b="1" dirty="0">
                <a:ln w="127000">
                  <a:solidFill>
                    <a:srgbClr val="FFCC00"/>
                  </a:solidFill>
                </a:ln>
                <a:solidFill>
                  <a:srgbClr val="FFCC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前後の月を含めて</a:t>
            </a:r>
            <a:endParaRPr lang="en-US" altLang="ja-JP" sz="4000" b="1" dirty="0">
              <a:ln w="127000">
                <a:solidFill>
                  <a:srgbClr val="FFCC00"/>
                </a:solidFill>
              </a:ln>
              <a:solidFill>
                <a:srgbClr val="FFCC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4000" b="1" dirty="0">
                <a:ln w="127000">
                  <a:solidFill>
                    <a:srgbClr val="FFCC00"/>
                  </a:solidFill>
                </a:ln>
                <a:solidFill>
                  <a:srgbClr val="FFCC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安全対策の見直しを！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E384C2D-89D8-83BA-DB93-6FA08E1DE269}"/>
              </a:ext>
            </a:extLst>
          </p:cNvPr>
          <p:cNvSpPr/>
          <p:nvPr/>
        </p:nvSpPr>
        <p:spPr>
          <a:xfrm>
            <a:off x="164584" y="1252643"/>
            <a:ext cx="6890124" cy="184467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4000" b="1" dirty="0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「全国安全週間」</a:t>
            </a:r>
            <a:r>
              <a:rPr lang="ja-JP" altLang="en-US" sz="4000" b="1" dirty="0">
                <a:ln w="19050">
                  <a:solidFill>
                    <a:schemeClr val="tx1"/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前後の月を含めて</a:t>
            </a:r>
            <a:endParaRPr lang="en-US" altLang="ja-JP" sz="4000" b="1" dirty="0">
              <a:ln w="19050">
                <a:solidFill>
                  <a:schemeClr val="tx1"/>
                </a:solidFill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4000" b="1" dirty="0">
                <a:ln w="19050">
                  <a:solidFill>
                    <a:schemeClr val="tx1"/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安全対策の見直しを！</a:t>
            </a: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AA1F4309-2C8A-4FF4-8556-9193BE63C55A}"/>
              </a:ext>
            </a:extLst>
          </p:cNvPr>
          <p:cNvSpPr/>
          <p:nvPr/>
        </p:nvSpPr>
        <p:spPr>
          <a:xfrm>
            <a:off x="164584" y="3273674"/>
            <a:ext cx="6874333" cy="571799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592BC94A-0B30-4185-82DE-4CD85A795FDD}"/>
              </a:ext>
            </a:extLst>
          </p:cNvPr>
          <p:cNvSpPr/>
          <p:nvPr/>
        </p:nvSpPr>
        <p:spPr>
          <a:xfrm>
            <a:off x="1508392" y="112390"/>
            <a:ext cx="4149148" cy="29691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4000" b="1" dirty="0">
                <a:ln w="285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▪▪▪ 支部長メッセージ▪▪▪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5149566-5707-47B9-9417-11EAB8941C83}"/>
              </a:ext>
            </a:extLst>
          </p:cNvPr>
          <p:cNvSpPr/>
          <p:nvPr/>
        </p:nvSpPr>
        <p:spPr>
          <a:xfrm>
            <a:off x="1648496" y="668923"/>
            <a:ext cx="4009044" cy="35492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4000" b="1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労働災害対策、待ったなし！</a:t>
            </a: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EC77CB86-85B5-4DF5-9615-1D04818A8C01}"/>
              </a:ext>
            </a:extLst>
          </p:cNvPr>
          <p:cNvSpPr/>
          <p:nvPr/>
        </p:nvSpPr>
        <p:spPr>
          <a:xfrm>
            <a:off x="380395" y="3352144"/>
            <a:ext cx="6288901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800" b="1" dirty="0">
                <a:ln w="0">
                  <a:solidFill>
                    <a:schemeClr val="tx1"/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災害の９割は</a:t>
            </a:r>
            <a:endParaRPr lang="en-US" altLang="ja-JP" sz="2800" b="1" dirty="0">
              <a:ln w="0">
                <a:solidFill>
                  <a:schemeClr val="tx1"/>
                </a:solidFill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b="1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「不安全な状態」</a:t>
            </a:r>
            <a:r>
              <a:rPr lang="ja-JP" altLang="en-US" sz="2800" b="1" dirty="0">
                <a:ln w="0">
                  <a:solidFill>
                    <a:schemeClr val="tx1"/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</a:t>
            </a:r>
            <a:r>
              <a:rPr lang="ja-JP" altLang="en-US" sz="2800" b="1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「不安全な行動」</a:t>
            </a:r>
            <a:endParaRPr lang="en-US" altLang="ja-JP" sz="2800" b="1" dirty="0">
              <a:ln w="0">
                <a:solidFill>
                  <a:srgbClr val="FF0000"/>
                </a:solidFill>
              </a:ln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b="1" dirty="0">
                <a:ln w="0">
                  <a:solidFill>
                    <a:schemeClr val="tx1"/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の組み合わせで発生！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830DA7B-734C-B4A7-E094-D22EBAC0BF77}"/>
              </a:ext>
            </a:extLst>
          </p:cNvPr>
          <p:cNvSpPr/>
          <p:nvPr/>
        </p:nvSpPr>
        <p:spPr>
          <a:xfrm>
            <a:off x="441744" y="4815609"/>
            <a:ext cx="5491851" cy="40421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■運搬車両の過積載禁止の徹底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■建設機械との接触事故防止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■電動工具の使用前点検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■仮囲い等仮設資機材の確認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■安全通路の確保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■担当車両の日常点検実施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■通勤時の安全運転の励行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■近隣住民への挨拶徹底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■強風による飛散物に注意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■熱中症の注意喚起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■事務所・休憩所の整理整頓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8BD674EF-68A9-4CE2-A559-C45FB2898E04}"/>
              </a:ext>
            </a:extLst>
          </p:cNvPr>
          <p:cNvCxnSpPr>
            <a:cxnSpLocks/>
          </p:cNvCxnSpPr>
          <p:nvPr/>
        </p:nvCxnSpPr>
        <p:spPr>
          <a:xfrm>
            <a:off x="304694" y="4737139"/>
            <a:ext cx="6636735" cy="0"/>
          </a:xfrm>
          <a:prstGeom prst="line">
            <a:avLst/>
          </a:prstGeom>
          <a:ln w="63500">
            <a:solidFill>
              <a:srgbClr val="FFCC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C2220EFE-952D-537D-BB54-318A9ACF5E54}"/>
              </a:ext>
            </a:extLst>
          </p:cNvPr>
          <p:cNvSpPr/>
          <p:nvPr/>
        </p:nvSpPr>
        <p:spPr>
          <a:xfrm>
            <a:off x="8270" y="2103947"/>
            <a:ext cx="3663182" cy="2308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00" b="1" dirty="0">
                <a:ln w="3175">
                  <a:noFill/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</a:t>
            </a:r>
            <a:r>
              <a:rPr lang="en-US" altLang="ja-JP" sz="900" b="1" dirty="0">
                <a:ln w="3175">
                  <a:noFill/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900" b="1" dirty="0">
                <a:ln w="3175">
                  <a:noFill/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900" b="1" dirty="0">
                <a:ln w="3175">
                  <a:noFill/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900" b="1" dirty="0">
                <a:ln w="3175">
                  <a:noFill/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900" b="1" dirty="0">
                <a:ln w="3175">
                  <a:noFill/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900" b="1" dirty="0">
                <a:ln w="3175">
                  <a:noFill/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日～</a:t>
            </a:r>
            <a:r>
              <a:rPr lang="en-US" altLang="ja-JP" sz="900" b="1" dirty="0">
                <a:ln w="3175">
                  <a:noFill/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900" b="1" dirty="0">
                <a:ln w="3175">
                  <a:noFill/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900" b="1" dirty="0">
                <a:ln w="3175">
                  <a:noFill/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900" b="1" dirty="0">
                <a:ln w="3175">
                  <a:noFill/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日（準備期間 令和</a:t>
            </a:r>
            <a:r>
              <a:rPr lang="en-US" altLang="ja-JP" sz="900" b="1" dirty="0">
                <a:ln w="3175">
                  <a:noFill/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900" b="1" dirty="0">
                <a:ln w="3175">
                  <a:noFill/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900" b="1" dirty="0">
                <a:ln w="3175">
                  <a:noFill/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900" b="1" dirty="0">
                <a:ln w="3175">
                  <a:noFill/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900" b="1" dirty="0">
                <a:ln w="3175">
                  <a:noFill/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900" b="1" dirty="0">
                <a:ln w="3175">
                  <a:noFill/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日～</a:t>
            </a:r>
            <a:r>
              <a:rPr lang="en-US" altLang="ja-JP" sz="900" b="1" dirty="0">
                <a:ln w="3175">
                  <a:noFill/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900" b="1" dirty="0">
                <a:ln w="3175">
                  <a:noFill/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900" b="1" dirty="0">
                <a:ln w="3175">
                  <a:noFill/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900" b="1" dirty="0">
                <a:ln w="3175">
                  <a:noFill/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日）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D00AB746-694C-92E5-BB7A-F769FE840E3E}"/>
              </a:ext>
            </a:extLst>
          </p:cNvPr>
          <p:cNvSpPr/>
          <p:nvPr/>
        </p:nvSpPr>
        <p:spPr>
          <a:xfrm rot="21272991">
            <a:off x="4050870" y="6738242"/>
            <a:ext cx="2448055" cy="130656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FadeLeft">
              <a:avLst/>
            </a:prstTxWarp>
            <a:spAutoFit/>
          </a:bodyPr>
          <a:lstStyle/>
          <a:p>
            <a:pPr algn="ctr"/>
            <a:r>
              <a:rPr lang="ja-JP" altLang="en-US" sz="4000" b="1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どんな小さな事故も</a:t>
            </a:r>
            <a:endParaRPr lang="en-US" altLang="ja-JP" sz="4000" b="1" dirty="0">
              <a:ln w="3175">
                <a:solidFill>
                  <a:srgbClr val="FF0000"/>
                </a:solidFill>
              </a:ln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4000" b="1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おこさない</a:t>
            </a:r>
            <a:r>
              <a:rPr lang="en-US" altLang="ja-JP" sz="4000" b="1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!!</a:t>
            </a:r>
            <a:endParaRPr lang="ja-JP" altLang="en-US" sz="4000" b="1" dirty="0">
              <a:ln w="3175">
                <a:solidFill>
                  <a:srgbClr val="FF0000"/>
                </a:solidFill>
              </a:ln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3" name="図 12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53106167-4525-69C7-0F96-B630EF9034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6226" y="4999209"/>
            <a:ext cx="3276737" cy="1559727"/>
          </a:xfrm>
          <a:prstGeom prst="rect">
            <a:avLst/>
          </a:prstGeom>
        </p:spPr>
      </p:pic>
      <p:sp>
        <p:nvSpPr>
          <p:cNvPr id="9" name="楕円 8">
            <a:extLst>
              <a:ext uri="{FF2B5EF4-FFF2-40B4-BE49-F238E27FC236}">
                <a16:creationId xmlns:a16="http://schemas.microsoft.com/office/drawing/2014/main" id="{3457B253-928E-2EB7-F2E0-DC79A95E908F}"/>
              </a:ext>
            </a:extLst>
          </p:cNvPr>
          <p:cNvSpPr/>
          <p:nvPr/>
        </p:nvSpPr>
        <p:spPr>
          <a:xfrm>
            <a:off x="5424269" y="8058564"/>
            <a:ext cx="1517160" cy="1517160"/>
          </a:xfrm>
          <a:prstGeom prst="ellips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11C506A0-575B-B86C-E5A9-4BFDF92D27B4}"/>
              </a:ext>
            </a:extLst>
          </p:cNvPr>
          <p:cNvSpPr/>
          <p:nvPr/>
        </p:nvSpPr>
        <p:spPr>
          <a:xfrm>
            <a:off x="5589411" y="8158917"/>
            <a:ext cx="1172116" cy="143116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000" b="1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＜スローガン＞</a:t>
            </a:r>
            <a:endParaRPr lang="en-US" altLang="ja-JP" sz="1000" b="1" dirty="0">
              <a:ln w="3175">
                <a:noFill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500" b="1" dirty="0">
              <a:ln w="3175">
                <a:noFill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100" b="1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危険に気付く</a:t>
            </a:r>
            <a:endParaRPr lang="en-US" altLang="ja-JP" sz="1100" b="1" dirty="0">
              <a:ln w="3175">
                <a:noFill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100" b="1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あなたの目</a:t>
            </a:r>
            <a:endParaRPr lang="en-US" altLang="ja-JP" sz="1100" b="1" dirty="0">
              <a:ln w="3175">
                <a:noFill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300" b="1" dirty="0">
              <a:ln w="3175">
                <a:noFill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100" b="1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そして摘み取る</a:t>
            </a:r>
            <a:endParaRPr lang="en-US" altLang="ja-JP" sz="1100" b="1" dirty="0">
              <a:ln w="3175">
                <a:noFill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100" b="1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危険の芽</a:t>
            </a:r>
            <a:endParaRPr lang="en-US" altLang="ja-JP" sz="1100" b="1" dirty="0">
              <a:ln w="3175">
                <a:noFill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300" b="1" dirty="0">
              <a:ln w="3175">
                <a:noFill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100" b="1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みんなで気付く</a:t>
            </a:r>
            <a:endParaRPr lang="en-US" altLang="ja-JP" sz="1100" b="1" dirty="0">
              <a:ln w="3175">
                <a:noFill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100" b="1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職場の安全</a:t>
            </a:r>
            <a:endParaRPr lang="en-US" altLang="ja-JP" sz="1100" b="1" dirty="0">
              <a:ln w="3175">
                <a:noFill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05B4E5-AF4E-9C4D-9A9D-B91B556B9DFE}"/>
              </a:ext>
            </a:extLst>
          </p:cNvPr>
          <p:cNvSpPr/>
          <p:nvPr/>
        </p:nvSpPr>
        <p:spPr>
          <a:xfrm>
            <a:off x="874708" y="9194583"/>
            <a:ext cx="594044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一般社団法人群馬県建設業協会　　　　　</a:t>
            </a:r>
          </a:p>
          <a:p>
            <a:r>
              <a:rPr lang="ja-JP" altLang="en-US" sz="2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建設業労働災害防止協会群馬県支部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2874444-4C2C-7415-1BEB-94E7A5815870}"/>
              </a:ext>
            </a:extLst>
          </p:cNvPr>
          <p:cNvSpPr/>
          <p:nvPr/>
        </p:nvSpPr>
        <p:spPr>
          <a:xfrm>
            <a:off x="2136897" y="9874109"/>
            <a:ext cx="289213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1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zh-TW" sz="1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371-0846</a:t>
            </a:r>
            <a:r>
              <a:rPr lang="zh-TW" altLang="en-US" sz="1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群馬県前橋市元総社町</a:t>
            </a:r>
            <a:r>
              <a:rPr lang="en-US" altLang="zh-TW" sz="1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2-5-3</a:t>
            </a:r>
          </a:p>
          <a:p>
            <a:pPr algn="ctr"/>
            <a:r>
              <a:rPr lang="en-US" altLang="zh-TW" sz="1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 027(252)166</a:t>
            </a:r>
            <a:r>
              <a:rPr lang="en-US" altLang="ja-JP" sz="1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lang="zh-TW" altLang="en-US" sz="1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zh-TW" sz="1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 027(25</a:t>
            </a:r>
            <a:r>
              <a:rPr lang="en-US" altLang="ja-JP" sz="1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en-US" altLang="zh-TW" sz="1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)1</a:t>
            </a:r>
            <a:r>
              <a:rPr lang="en-US" altLang="ja-JP" sz="1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776</a:t>
            </a:r>
            <a:endParaRPr lang="en-US" altLang="zh-TW" sz="1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58928D73-925D-9FB6-8B06-AA54FF5F2C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977" y="8566206"/>
            <a:ext cx="1844679" cy="184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505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2388</TotalTime>
  <Words>217</Words>
  <Application>Microsoft Office PowerPoint</Application>
  <PresentationFormat>ユーザー設定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瀬下 邦久</dc:creator>
  <cp:lastModifiedBy>WS007</cp:lastModifiedBy>
  <cp:revision>132</cp:revision>
  <cp:lastPrinted>2024-05-28T23:36:46Z</cp:lastPrinted>
  <dcterms:created xsi:type="dcterms:W3CDTF">2018-05-28T23:26:38Z</dcterms:created>
  <dcterms:modified xsi:type="dcterms:W3CDTF">2024-05-29T07:20:57Z</dcterms:modified>
</cp:coreProperties>
</file>